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4" r:id="rId4"/>
  </p:sldMasterIdLst>
  <p:notesMasterIdLst>
    <p:notesMasterId r:id="rId23"/>
  </p:notesMasterIdLst>
  <p:sldIdLst>
    <p:sldId id="1719" r:id="rId5"/>
    <p:sldId id="4318" r:id="rId6"/>
    <p:sldId id="4319" r:id="rId7"/>
    <p:sldId id="4320" r:id="rId8"/>
    <p:sldId id="4321" r:id="rId9"/>
    <p:sldId id="4324" r:id="rId10"/>
    <p:sldId id="4323" r:id="rId11"/>
    <p:sldId id="4327" r:id="rId12"/>
    <p:sldId id="4325" r:id="rId13"/>
    <p:sldId id="4331" r:id="rId14"/>
    <p:sldId id="4326" r:id="rId15"/>
    <p:sldId id="4328" r:id="rId16"/>
    <p:sldId id="261" r:id="rId17"/>
    <p:sldId id="263" r:id="rId18"/>
    <p:sldId id="4330" r:id="rId19"/>
    <p:sldId id="4329" r:id="rId20"/>
    <p:sldId id="4332" r:id="rId21"/>
    <p:sldId id="433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Woodward" initials="JW" lastIdx="1" clrIdx="0">
    <p:extLst>
      <p:ext uri="{19B8F6BF-5375-455C-9EA6-DF929625EA0E}">
        <p15:presenceInfo xmlns:p15="http://schemas.microsoft.com/office/powerpoint/2012/main" userId="S-1-5-21-1721254763-462695806-1538882281-35734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7B05"/>
    <a:srgbClr val="990033"/>
    <a:srgbClr val="E3584D"/>
    <a:srgbClr val="0D2F38"/>
    <a:srgbClr val="108B98"/>
    <a:srgbClr val="10566A"/>
    <a:srgbClr val="020202"/>
    <a:srgbClr val="E6E6E6"/>
    <a:srgbClr val="89C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46918-9746-47A1-9111-E20B330044CA}" v="117" dt="2019-02-07T19:17:46.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83133" autoAdjust="0"/>
  </p:normalViewPr>
  <p:slideViewPr>
    <p:cSldViewPr snapToGrid="0">
      <p:cViewPr varScale="1">
        <p:scale>
          <a:sx n="75" d="100"/>
          <a:sy n="75" d="100"/>
        </p:scale>
        <p:origin x="414" y="3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3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eme Malcolm" userId="0828a162-3a1f-48c4-ad15-5bbb25c8ef77" providerId="ADAL" clId="{07F46918-9746-47A1-9111-E20B330044CA}"/>
    <pc:docChg chg="addSld modSld">
      <pc:chgData name="Graeme Malcolm" userId="0828a162-3a1f-48c4-ad15-5bbb25c8ef77" providerId="ADAL" clId="{07F46918-9746-47A1-9111-E20B330044CA}" dt="2019-02-07T19:18:04.089" v="142" actId="403"/>
      <pc:docMkLst>
        <pc:docMk/>
      </pc:docMkLst>
      <pc:sldChg chg="modAnim">
        <pc:chgData name="Graeme Malcolm" userId="0828a162-3a1f-48c4-ad15-5bbb25c8ef77" providerId="ADAL" clId="{07F46918-9746-47A1-9111-E20B330044CA}" dt="2019-02-07T03:14:44.529" v="2"/>
        <pc:sldMkLst>
          <pc:docMk/>
          <pc:sldMk cId="125914572" sldId="4323"/>
        </pc:sldMkLst>
      </pc:sldChg>
      <pc:sldChg chg="addSp modSp modAnim">
        <pc:chgData name="Graeme Malcolm" userId="0828a162-3a1f-48c4-ad15-5bbb25c8ef77" providerId="ADAL" clId="{07F46918-9746-47A1-9111-E20B330044CA}" dt="2019-02-07T03:34:03.577" v="22"/>
        <pc:sldMkLst>
          <pc:docMk/>
          <pc:sldMk cId="380904985" sldId="4325"/>
        </pc:sldMkLst>
        <pc:spChg chg="add mod">
          <ac:chgData name="Graeme Malcolm" userId="0828a162-3a1f-48c4-ad15-5bbb25c8ef77" providerId="ADAL" clId="{07F46918-9746-47A1-9111-E20B330044CA}" dt="2019-02-07T03:32:43.829" v="18" actId="20577"/>
          <ac:spMkLst>
            <pc:docMk/>
            <pc:sldMk cId="380904985" sldId="4325"/>
            <ac:spMk id="56" creationId="{4E1D5380-B226-4936-BC3A-E2FE5DAB2A28}"/>
          </ac:spMkLst>
        </pc:spChg>
      </pc:sldChg>
      <pc:sldChg chg="addSp modSp modAnim">
        <pc:chgData name="Graeme Malcolm" userId="0828a162-3a1f-48c4-ad15-5bbb25c8ef77" providerId="ADAL" clId="{07F46918-9746-47A1-9111-E20B330044CA}" dt="2019-02-07T17:35:28.164" v="108"/>
        <pc:sldMkLst>
          <pc:docMk/>
          <pc:sldMk cId="4039396945" sldId="4331"/>
        </pc:sldMkLst>
        <pc:spChg chg="add mod">
          <ac:chgData name="Graeme Malcolm" userId="0828a162-3a1f-48c4-ad15-5bbb25c8ef77" providerId="ADAL" clId="{07F46918-9746-47A1-9111-E20B330044CA}" dt="2019-02-07T17:25:18.145" v="72" actId="403"/>
          <ac:spMkLst>
            <pc:docMk/>
            <pc:sldMk cId="4039396945" sldId="4331"/>
            <ac:spMk id="115" creationId="{2FA653F9-7DAE-43F5-9369-C57B25462D7D}"/>
          </ac:spMkLst>
        </pc:spChg>
        <pc:spChg chg="add mod">
          <ac:chgData name="Graeme Malcolm" userId="0828a162-3a1f-48c4-ad15-5bbb25c8ef77" providerId="ADAL" clId="{07F46918-9746-47A1-9111-E20B330044CA}" dt="2019-02-07T17:28:38.691" v="94" actId="20577"/>
          <ac:spMkLst>
            <pc:docMk/>
            <pc:sldMk cId="4039396945" sldId="4331"/>
            <ac:spMk id="116" creationId="{F44BA175-F292-4F12-85D5-9CB20F5C2E6C}"/>
          </ac:spMkLst>
        </pc:spChg>
      </pc:sldChg>
      <pc:sldChg chg="addSp delSp modSp add modTransition">
        <pc:chgData name="Graeme Malcolm" userId="0828a162-3a1f-48c4-ad15-5bbb25c8ef77" providerId="ADAL" clId="{07F46918-9746-47A1-9111-E20B330044CA}" dt="2019-02-07T19:18:04.089" v="142" actId="403"/>
        <pc:sldMkLst>
          <pc:docMk/>
          <pc:sldMk cId="198473737" sldId="4333"/>
        </pc:sldMkLst>
        <pc:spChg chg="del">
          <ac:chgData name="Graeme Malcolm" userId="0828a162-3a1f-48c4-ad15-5bbb25c8ef77" providerId="ADAL" clId="{07F46918-9746-47A1-9111-E20B330044CA}" dt="2019-02-07T19:17:36.509" v="110"/>
          <ac:spMkLst>
            <pc:docMk/>
            <pc:sldMk cId="198473737" sldId="4333"/>
            <ac:spMk id="2" creationId="{75656871-34FF-461B-9B4E-5F02B6AE4775}"/>
          </ac:spMkLst>
        </pc:spChg>
        <pc:spChg chg="del">
          <ac:chgData name="Graeme Malcolm" userId="0828a162-3a1f-48c4-ad15-5bbb25c8ef77" providerId="ADAL" clId="{07F46918-9746-47A1-9111-E20B330044CA}" dt="2019-02-07T19:17:36.509" v="110"/>
          <ac:spMkLst>
            <pc:docMk/>
            <pc:sldMk cId="198473737" sldId="4333"/>
            <ac:spMk id="3" creationId="{91304AE4-A979-4154-A609-87C0CAC5C4DA}"/>
          </ac:spMkLst>
        </pc:spChg>
        <pc:spChg chg="add mod">
          <ac:chgData name="Graeme Malcolm" userId="0828a162-3a1f-48c4-ad15-5bbb25c8ef77" providerId="ADAL" clId="{07F46918-9746-47A1-9111-E20B330044CA}" dt="2019-02-07T19:18:04.089" v="142" actId="403"/>
          <ac:spMkLst>
            <pc:docMk/>
            <pc:sldMk cId="198473737" sldId="4333"/>
            <ac:spMk id="4" creationId="{8C365284-9461-4725-A40B-747BD3DC35D9}"/>
          </ac:spMkLst>
        </pc:spChg>
      </pc:sldChg>
    </pc:docChg>
  </pc:docChgLst>
  <pc:docChgLst>
    <pc:chgData name="Graeme Malcolm" userId="0828a162-3a1f-48c4-ad15-5bbb25c8ef77" providerId="ADAL" clId="{96FFBB9B-79B2-4CD5-B73D-81299C4A7993}"/>
    <pc:docChg chg="addSld modSld">
      <pc:chgData name="Graeme Malcolm" userId="0828a162-3a1f-48c4-ad15-5bbb25c8ef77" providerId="ADAL" clId="{96FFBB9B-79B2-4CD5-B73D-81299C4A7993}" dt="2019-02-06T00:03:45.490" v="547" actId="14100"/>
      <pc:docMkLst>
        <pc:docMk/>
      </pc:docMkLst>
      <pc:sldChg chg="addSp modSp add modTransition modAnim">
        <pc:chgData name="Graeme Malcolm" userId="0828a162-3a1f-48c4-ad15-5bbb25c8ef77" providerId="ADAL" clId="{96FFBB9B-79B2-4CD5-B73D-81299C4A7993}" dt="2019-02-05T21:46:15.394" v="302"/>
        <pc:sldMkLst>
          <pc:docMk/>
          <pc:sldMk cId="3115417844" sldId="261"/>
        </pc:sldMkLst>
        <pc:spChg chg="add mod">
          <ac:chgData name="Graeme Malcolm" userId="0828a162-3a1f-48c4-ad15-5bbb25c8ef77" providerId="ADAL" clId="{96FFBB9B-79B2-4CD5-B73D-81299C4A7993}" dt="2019-02-05T21:45:25.607" v="299" actId="767"/>
          <ac:spMkLst>
            <pc:docMk/>
            <pc:sldMk cId="3115417844" sldId="261"/>
            <ac:spMk id="27" creationId="{E82EE5C5-608E-4145-B2A2-4EEFFA47FE2E}"/>
          </ac:spMkLst>
        </pc:spChg>
      </pc:sldChg>
      <pc:sldChg chg="addSp modSp add modTransition modAnim">
        <pc:chgData name="Graeme Malcolm" userId="0828a162-3a1f-48c4-ad15-5bbb25c8ef77" providerId="ADAL" clId="{96FFBB9B-79B2-4CD5-B73D-81299C4A7993}" dt="2019-02-05T21:47:36.402" v="327"/>
        <pc:sldMkLst>
          <pc:docMk/>
          <pc:sldMk cId="1481037080" sldId="263"/>
        </pc:sldMkLst>
        <pc:spChg chg="add mod">
          <ac:chgData name="Graeme Malcolm" userId="0828a162-3a1f-48c4-ad15-5bbb25c8ef77" providerId="ADAL" clId="{96FFBB9B-79B2-4CD5-B73D-81299C4A7993}" dt="2019-02-05T21:47:21.744" v="325" actId="20577"/>
          <ac:spMkLst>
            <pc:docMk/>
            <pc:sldMk cId="1481037080" sldId="263"/>
            <ac:spMk id="10" creationId="{FDB480DE-64F8-4F9D-9705-D69B175DF1F8}"/>
          </ac:spMkLst>
        </pc:spChg>
      </pc:sldChg>
      <pc:sldChg chg="modAnim">
        <pc:chgData name="Graeme Malcolm" userId="0828a162-3a1f-48c4-ad15-5bbb25c8ef77" providerId="ADAL" clId="{96FFBB9B-79B2-4CD5-B73D-81299C4A7993}" dt="2019-02-05T20:22:41.662" v="67"/>
        <pc:sldMkLst>
          <pc:docMk/>
          <pc:sldMk cId="3092963506" sldId="4320"/>
        </pc:sldMkLst>
      </pc:sldChg>
      <pc:sldChg chg="modAnim">
        <pc:chgData name="Graeme Malcolm" userId="0828a162-3a1f-48c4-ad15-5bbb25c8ef77" providerId="ADAL" clId="{96FFBB9B-79B2-4CD5-B73D-81299C4A7993}" dt="2019-02-05T20:27:48.637" v="93"/>
        <pc:sldMkLst>
          <pc:docMk/>
          <pc:sldMk cId="1013751079" sldId="4321"/>
        </pc:sldMkLst>
      </pc:sldChg>
      <pc:sldChg chg="addSp modSp modAnim">
        <pc:chgData name="Graeme Malcolm" userId="0828a162-3a1f-48c4-ad15-5bbb25c8ef77" providerId="ADAL" clId="{96FFBB9B-79B2-4CD5-B73D-81299C4A7993}" dt="2019-02-05T21:55:40.473" v="382"/>
        <pc:sldMkLst>
          <pc:docMk/>
          <pc:sldMk cId="125914572" sldId="4323"/>
        </pc:sldMkLst>
        <pc:spChg chg="mod">
          <ac:chgData name="Graeme Malcolm" userId="0828a162-3a1f-48c4-ad15-5bbb25c8ef77" providerId="ADAL" clId="{96FFBB9B-79B2-4CD5-B73D-81299C4A7993}" dt="2019-02-05T21:55:32.434" v="379" actId="164"/>
          <ac:spMkLst>
            <pc:docMk/>
            <pc:sldMk cId="125914572" sldId="4323"/>
            <ac:spMk id="4" creationId="{D90A2F01-F30E-4E85-BBD1-BBBBDBD5CA20}"/>
          </ac:spMkLst>
        </pc:spChg>
        <pc:spChg chg="mod">
          <ac:chgData name="Graeme Malcolm" userId="0828a162-3a1f-48c4-ad15-5bbb25c8ef77" providerId="ADAL" clId="{96FFBB9B-79B2-4CD5-B73D-81299C4A7993}" dt="2019-02-05T21:55:32.434" v="379" actId="164"/>
          <ac:spMkLst>
            <pc:docMk/>
            <pc:sldMk cId="125914572" sldId="4323"/>
            <ac:spMk id="6" creationId="{624455E7-89C1-4FD4-B2B3-62BF298B3B1B}"/>
          </ac:spMkLst>
        </pc:spChg>
        <pc:spChg chg="mod">
          <ac:chgData name="Graeme Malcolm" userId="0828a162-3a1f-48c4-ad15-5bbb25c8ef77" providerId="ADAL" clId="{96FFBB9B-79B2-4CD5-B73D-81299C4A7993}" dt="2019-02-05T21:55:32.434" v="379" actId="164"/>
          <ac:spMkLst>
            <pc:docMk/>
            <pc:sldMk cId="125914572" sldId="4323"/>
            <ac:spMk id="7" creationId="{7B8E3405-E4D7-474A-B2C1-7938AC706D4C}"/>
          </ac:spMkLst>
        </pc:spChg>
        <pc:spChg chg="mod">
          <ac:chgData name="Graeme Malcolm" userId="0828a162-3a1f-48c4-ad15-5bbb25c8ef77" providerId="ADAL" clId="{96FFBB9B-79B2-4CD5-B73D-81299C4A7993}" dt="2019-02-05T21:55:32.434" v="379" actId="164"/>
          <ac:spMkLst>
            <pc:docMk/>
            <pc:sldMk cId="125914572" sldId="4323"/>
            <ac:spMk id="10" creationId="{C98B4449-3E51-470D-B6F2-384A9FCD04A1}"/>
          </ac:spMkLst>
        </pc:spChg>
        <pc:spChg chg="mod">
          <ac:chgData name="Graeme Malcolm" userId="0828a162-3a1f-48c4-ad15-5bbb25c8ef77" providerId="ADAL" clId="{96FFBB9B-79B2-4CD5-B73D-81299C4A7993}" dt="2019-02-05T21:55:32.434" v="379" actId="164"/>
          <ac:spMkLst>
            <pc:docMk/>
            <pc:sldMk cId="125914572" sldId="4323"/>
            <ac:spMk id="11" creationId="{F08E2066-5CF0-46F2-9834-0D9BBA1A75BF}"/>
          </ac:spMkLst>
        </pc:spChg>
        <pc:spChg chg="mod">
          <ac:chgData name="Graeme Malcolm" userId="0828a162-3a1f-48c4-ad15-5bbb25c8ef77" providerId="ADAL" clId="{96FFBB9B-79B2-4CD5-B73D-81299C4A7993}" dt="2019-02-05T21:55:32.434" v="379" actId="164"/>
          <ac:spMkLst>
            <pc:docMk/>
            <pc:sldMk cId="125914572" sldId="4323"/>
            <ac:spMk id="12" creationId="{897196C0-B45F-464A-A751-DB5FDE6FB764}"/>
          </ac:spMkLst>
        </pc:spChg>
        <pc:grpChg chg="add mod">
          <ac:chgData name="Graeme Malcolm" userId="0828a162-3a1f-48c4-ad15-5bbb25c8ef77" providerId="ADAL" clId="{96FFBB9B-79B2-4CD5-B73D-81299C4A7993}" dt="2019-02-05T21:55:32.434" v="379" actId="164"/>
          <ac:grpSpMkLst>
            <pc:docMk/>
            <pc:sldMk cId="125914572" sldId="4323"/>
            <ac:grpSpMk id="8" creationId="{9B9F072C-86F8-4CC7-8088-01BF2D662BAC}"/>
          </ac:grpSpMkLst>
        </pc:grpChg>
      </pc:sldChg>
      <pc:sldChg chg="addSp delSp modSp modAnim">
        <pc:chgData name="Graeme Malcolm" userId="0828a162-3a1f-48c4-ad15-5bbb25c8ef77" providerId="ADAL" clId="{96FFBB9B-79B2-4CD5-B73D-81299C4A7993}" dt="2019-02-05T21:54:57.277" v="378"/>
        <pc:sldMkLst>
          <pc:docMk/>
          <pc:sldMk cId="384679709" sldId="4324"/>
        </pc:sldMkLst>
        <pc:spChg chg="mod">
          <ac:chgData name="Graeme Malcolm" userId="0828a162-3a1f-48c4-ad15-5bbb25c8ef77" providerId="ADAL" clId="{96FFBB9B-79B2-4CD5-B73D-81299C4A7993}" dt="2019-02-05T20:30:40.059" v="97" actId="164"/>
          <ac:spMkLst>
            <pc:docMk/>
            <pc:sldMk cId="384679709" sldId="4324"/>
            <ac:spMk id="2" creationId="{24D6F81A-0D65-495C-AF85-8CD465E62844}"/>
          </ac:spMkLst>
        </pc:spChg>
        <pc:spChg chg="mod">
          <ac:chgData name="Graeme Malcolm" userId="0828a162-3a1f-48c4-ad15-5bbb25c8ef77" providerId="ADAL" clId="{96FFBB9B-79B2-4CD5-B73D-81299C4A7993}" dt="2019-02-05T20:30:40.059" v="97" actId="164"/>
          <ac:spMkLst>
            <pc:docMk/>
            <pc:sldMk cId="384679709" sldId="4324"/>
            <ac:spMk id="3" creationId="{745CF4F1-F6B7-46DA-BEB4-E8D3ECFAB3E3}"/>
          </ac:spMkLst>
        </pc:spChg>
        <pc:spChg chg="mod">
          <ac:chgData name="Graeme Malcolm" userId="0828a162-3a1f-48c4-ad15-5bbb25c8ef77" providerId="ADAL" clId="{96FFBB9B-79B2-4CD5-B73D-81299C4A7993}" dt="2019-02-05T20:30:40.059" v="97" actId="164"/>
          <ac:spMkLst>
            <pc:docMk/>
            <pc:sldMk cId="384679709" sldId="4324"/>
            <ac:spMk id="4" creationId="{370D0C98-44F6-46EC-BFD8-2F32FF9A3526}"/>
          </ac:spMkLst>
        </pc:spChg>
        <pc:spChg chg="mod">
          <ac:chgData name="Graeme Malcolm" userId="0828a162-3a1f-48c4-ad15-5bbb25c8ef77" providerId="ADAL" clId="{96FFBB9B-79B2-4CD5-B73D-81299C4A7993}" dt="2019-02-05T20:30:40.059" v="97" actId="164"/>
          <ac:spMkLst>
            <pc:docMk/>
            <pc:sldMk cId="384679709" sldId="4324"/>
            <ac:spMk id="5" creationId="{F2E72C10-C0BF-45AB-A715-14229AD99EF7}"/>
          </ac:spMkLst>
        </pc:spChg>
        <pc:spChg chg="mod topLvl">
          <ac:chgData name="Graeme Malcolm" userId="0828a162-3a1f-48c4-ad15-5bbb25c8ef77" providerId="ADAL" clId="{96FFBB9B-79B2-4CD5-B73D-81299C4A7993}" dt="2019-02-05T20:30:40.059" v="97" actId="164"/>
          <ac:spMkLst>
            <pc:docMk/>
            <pc:sldMk cId="384679709" sldId="4324"/>
            <ac:spMk id="7" creationId="{63FEF045-DCCE-43F2-8B2C-A5E0CE4F851F}"/>
          </ac:spMkLst>
        </pc:spChg>
        <pc:spChg chg="mod">
          <ac:chgData name="Graeme Malcolm" userId="0828a162-3a1f-48c4-ad15-5bbb25c8ef77" providerId="ADAL" clId="{96FFBB9B-79B2-4CD5-B73D-81299C4A7993}" dt="2019-02-05T20:30:48.294" v="98" actId="164"/>
          <ac:spMkLst>
            <pc:docMk/>
            <pc:sldMk cId="384679709" sldId="4324"/>
            <ac:spMk id="14" creationId="{CAB187F6-EDC8-4346-9FB9-EDB01598A784}"/>
          </ac:spMkLst>
        </pc:spChg>
        <pc:spChg chg="mod">
          <ac:chgData name="Graeme Malcolm" userId="0828a162-3a1f-48c4-ad15-5bbb25c8ef77" providerId="ADAL" clId="{96FFBB9B-79B2-4CD5-B73D-81299C4A7993}" dt="2019-02-05T20:30:48.294" v="98" actId="164"/>
          <ac:spMkLst>
            <pc:docMk/>
            <pc:sldMk cId="384679709" sldId="4324"/>
            <ac:spMk id="15" creationId="{2ED911FB-571B-4AD6-808B-7A0388D61EC9}"/>
          </ac:spMkLst>
        </pc:spChg>
        <pc:spChg chg="mod">
          <ac:chgData name="Graeme Malcolm" userId="0828a162-3a1f-48c4-ad15-5bbb25c8ef77" providerId="ADAL" clId="{96FFBB9B-79B2-4CD5-B73D-81299C4A7993}" dt="2019-02-05T20:30:48.294" v="98" actId="164"/>
          <ac:spMkLst>
            <pc:docMk/>
            <pc:sldMk cId="384679709" sldId="4324"/>
            <ac:spMk id="16" creationId="{7A3EFFFE-B846-46BF-9F90-3DF1CDED233F}"/>
          </ac:spMkLst>
        </pc:spChg>
        <pc:spChg chg="mod topLvl">
          <ac:chgData name="Graeme Malcolm" userId="0828a162-3a1f-48c4-ad15-5bbb25c8ef77" providerId="ADAL" clId="{96FFBB9B-79B2-4CD5-B73D-81299C4A7993}" dt="2019-02-05T20:30:40.059" v="97" actId="164"/>
          <ac:spMkLst>
            <pc:docMk/>
            <pc:sldMk cId="384679709" sldId="4324"/>
            <ac:spMk id="34" creationId="{ABE4C8F9-5AB3-4211-8C1D-B71A7636DEEC}"/>
          </ac:spMkLst>
        </pc:spChg>
        <pc:spChg chg="mod topLvl">
          <ac:chgData name="Graeme Malcolm" userId="0828a162-3a1f-48c4-ad15-5bbb25c8ef77" providerId="ADAL" clId="{96FFBB9B-79B2-4CD5-B73D-81299C4A7993}" dt="2019-02-05T20:30:40.059" v="97" actId="164"/>
          <ac:spMkLst>
            <pc:docMk/>
            <pc:sldMk cId="384679709" sldId="4324"/>
            <ac:spMk id="35" creationId="{BACD602A-6075-4736-AB18-548B4F084770}"/>
          </ac:spMkLst>
        </pc:spChg>
        <pc:spChg chg="mod topLvl">
          <ac:chgData name="Graeme Malcolm" userId="0828a162-3a1f-48c4-ad15-5bbb25c8ef77" providerId="ADAL" clId="{96FFBB9B-79B2-4CD5-B73D-81299C4A7993}" dt="2019-02-05T20:30:40.059" v="97" actId="164"/>
          <ac:spMkLst>
            <pc:docMk/>
            <pc:sldMk cId="384679709" sldId="4324"/>
            <ac:spMk id="36" creationId="{7A305AE8-0B62-404D-9EEE-B098BAB8CEF5}"/>
          </ac:spMkLst>
        </pc:spChg>
        <pc:spChg chg="mod topLvl">
          <ac:chgData name="Graeme Malcolm" userId="0828a162-3a1f-48c4-ad15-5bbb25c8ef77" providerId="ADAL" clId="{96FFBB9B-79B2-4CD5-B73D-81299C4A7993}" dt="2019-02-05T20:30:48.294" v="98" actId="164"/>
          <ac:spMkLst>
            <pc:docMk/>
            <pc:sldMk cId="384679709" sldId="4324"/>
            <ac:spMk id="37" creationId="{613FEFD5-3960-4367-A014-4D5EDFFBE822}"/>
          </ac:spMkLst>
        </pc:spChg>
        <pc:spChg chg="mod topLvl">
          <ac:chgData name="Graeme Malcolm" userId="0828a162-3a1f-48c4-ad15-5bbb25c8ef77" providerId="ADAL" clId="{96FFBB9B-79B2-4CD5-B73D-81299C4A7993}" dt="2019-02-05T20:30:48.294" v="98" actId="164"/>
          <ac:spMkLst>
            <pc:docMk/>
            <pc:sldMk cId="384679709" sldId="4324"/>
            <ac:spMk id="38" creationId="{1C746EED-7F75-4279-BDBC-404524CD26D4}"/>
          </ac:spMkLst>
        </pc:spChg>
        <pc:spChg chg="mod topLvl">
          <ac:chgData name="Graeme Malcolm" userId="0828a162-3a1f-48c4-ad15-5bbb25c8ef77" providerId="ADAL" clId="{96FFBB9B-79B2-4CD5-B73D-81299C4A7993}" dt="2019-02-05T20:30:48.294" v="98" actId="164"/>
          <ac:spMkLst>
            <pc:docMk/>
            <pc:sldMk cId="384679709" sldId="4324"/>
            <ac:spMk id="39" creationId="{32148B10-44D9-4D6D-BC36-C6612AFF7BFC}"/>
          </ac:spMkLst>
        </pc:spChg>
        <pc:spChg chg="add mod">
          <ac:chgData name="Graeme Malcolm" userId="0828a162-3a1f-48c4-ad15-5bbb25c8ef77" providerId="ADAL" clId="{96FFBB9B-79B2-4CD5-B73D-81299C4A7993}" dt="2019-02-05T21:53:48.274" v="374" actId="20577"/>
          <ac:spMkLst>
            <pc:docMk/>
            <pc:sldMk cId="384679709" sldId="4324"/>
            <ac:spMk id="46" creationId="{956ABA3C-B3DA-4396-B105-982E9F3F1892}"/>
          </ac:spMkLst>
        </pc:spChg>
        <pc:grpChg chg="del">
          <ac:chgData name="Graeme Malcolm" userId="0828a162-3a1f-48c4-ad15-5bbb25c8ef77" providerId="ADAL" clId="{96FFBB9B-79B2-4CD5-B73D-81299C4A7993}" dt="2019-02-05T20:30:30.537" v="96" actId="165"/>
          <ac:grpSpMkLst>
            <pc:docMk/>
            <pc:sldMk cId="384679709" sldId="4324"/>
            <ac:grpSpMk id="8" creationId="{D3C7A33D-FABA-40DE-9B49-9C8B338369E6}"/>
          </ac:grpSpMkLst>
        </pc:grpChg>
        <pc:grpChg chg="add mod">
          <ac:chgData name="Graeme Malcolm" userId="0828a162-3a1f-48c4-ad15-5bbb25c8ef77" providerId="ADAL" clId="{96FFBB9B-79B2-4CD5-B73D-81299C4A7993}" dt="2019-02-05T20:30:40.059" v="97" actId="164"/>
          <ac:grpSpMkLst>
            <pc:docMk/>
            <pc:sldMk cId="384679709" sldId="4324"/>
            <ac:grpSpMk id="10" creationId="{046BD056-0766-499B-AE1D-8658BB111295}"/>
          </ac:grpSpMkLst>
        </pc:grpChg>
        <pc:grpChg chg="add mod">
          <ac:chgData name="Graeme Malcolm" userId="0828a162-3a1f-48c4-ad15-5bbb25c8ef77" providerId="ADAL" clId="{96FFBB9B-79B2-4CD5-B73D-81299C4A7993}" dt="2019-02-05T20:30:48.294" v="98" actId="164"/>
          <ac:grpSpMkLst>
            <pc:docMk/>
            <pc:sldMk cId="384679709" sldId="4324"/>
            <ac:grpSpMk id="11" creationId="{73A915EE-AC2A-4491-B258-F696BF1D1BA5}"/>
          </ac:grpSpMkLst>
        </pc:grpChg>
        <pc:grpChg chg="add mod">
          <ac:chgData name="Graeme Malcolm" userId="0828a162-3a1f-48c4-ad15-5bbb25c8ef77" providerId="ADAL" clId="{96FFBB9B-79B2-4CD5-B73D-81299C4A7993}" dt="2019-02-05T20:31:03.660" v="99" actId="164"/>
          <ac:grpSpMkLst>
            <pc:docMk/>
            <pc:sldMk cId="384679709" sldId="4324"/>
            <ac:grpSpMk id="12" creationId="{23D0FF93-5C42-46FE-B81F-2EF87A81E37D}"/>
          </ac:grpSpMkLst>
        </pc:grpChg>
        <pc:grpChg chg="add mod">
          <ac:chgData name="Graeme Malcolm" userId="0828a162-3a1f-48c4-ad15-5bbb25c8ef77" providerId="ADAL" clId="{96FFBB9B-79B2-4CD5-B73D-81299C4A7993}" dt="2019-02-05T20:31:47.483" v="105" actId="164"/>
          <ac:grpSpMkLst>
            <pc:docMk/>
            <pc:sldMk cId="384679709" sldId="4324"/>
            <ac:grpSpMk id="13" creationId="{88881D7A-93A1-4DC7-9943-A067EFD2C84C}"/>
          </ac:grpSpMkLst>
        </pc:grpChg>
        <pc:cxnChg chg="mod">
          <ac:chgData name="Graeme Malcolm" userId="0828a162-3a1f-48c4-ad15-5bbb25c8ef77" providerId="ADAL" clId="{96FFBB9B-79B2-4CD5-B73D-81299C4A7993}" dt="2019-02-05T20:31:03.660" v="99" actId="164"/>
          <ac:cxnSpMkLst>
            <pc:docMk/>
            <pc:sldMk cId="384679709" sldId="4324"/>
            <ac:cxnSpMk id="54" creationId="{2C50213A-D578-402E-B7E5-E0F24216C905}"/>
          </ac:cxnSpMkLst>
        </pc:cxnChg>
        <pc:cxnChg chg="mod">
          <ac:chgData name="Graeme Malcolm" userId="0828a162-3a1f-48c4-ad15-5bbb25c8ef77" providerId="ADAL" clId="{96FFBB9B-79B2-4CD5-B73D-81299C4A7993}" dt="2019-02-05T20:31:03.660" v="99" actId="164"/>
          <ac:cxnSpMkLst>
            <pc:docMk/>
            <pc:sldMk cId="384679709" sldId="4324"/>
            <ac:cxnSpMk id="55" creationId="{E7E7231D-955A-42E0-A8B1-2F509592E892}"/>
          </ac:cxnSpMkLst>
        </pc:cxnChg>
        <pc:cxnChg chg="mod">
          <ac:chgData name="Graeme Malcolm" userId="0828a162-3a1f-48c4-ad15-5bbb25c8ef77" providerId="ADAL" clId="{96FFBB9B-79B2-4CD5-B73D-81299C4A7993}" dt="2019-02-05T20:31:03.660" v="99" actId="164"/>
          <ac:cxnSpMkLst>
            <pc:docMk/>
            <pc:sldMk cId="384679709" sldId="4324"/>
            <ac:cxnSpMk id="59" creationId="{9E8C49BD-30FF-4DFD-9B41-F1F783275704}"/>
          </ac:cxnSpMkLst>
        </pc:cxnChg>
        <pc:cxnChg chg="mod">
          <ac:chgData name="Graeme Malcolm" userId="0828a162-3a1f-48c4-ad15-5bbb25c8ef77" providerId="ADAL" clId="{96FFBB9B-79B2-4CD5-B73D-81299C4A7993}" dt="2019-02-05T20:31:03.660" v="99" actId="164"/>
          <ac:cxnSpMkLst>
            <pc:docMk/>
            <pc:sldMk cId="384679709" sldId="4324"/>
            <ac:cxnSpMk id="62" creationId="{6413AA7B-CB95-4C17-83C1-5CF79CF4ACD1}"/>
          </ac:cxnSpMkLst>
        </pc:cxnChg>
        <pc:cxnChg chg="mod">
          <ac:chgData name="Graeme Malcolm" userId="0828a162-3a1f-48c4-ad15-5bbb25c8ef77" providerId="ADAL" clId="{96FFBB9B-79B2-4CD5-B73D-81299C4A7993}" dt="2019-02-05T20:31:03.660" v="99" actId="164"/>
          <ac:cxnSpMkLst>
            <pc:docMk/>
            <pc:sldMk cId="384679709" sldId="4324"/>
            <ac:cxnSpMk id="65" creationId="{0FF23E65-07D9-4D01-A6FC-548F068E43FC}"/>
          </ac:cxnSpMkLst>
        </pc:cxnChg>
        <pc:cxnChg chg="mod">
          <ac:chgData name="Graeme Malcolm" userId="0828a162-3a1f-48c4-ad15-5bbb25c8ef77" providerId="ADAL" clId="{96FFBB9B-79B2-4CD5-B73D-81299C4A7993}" dt="2019-02-05T20:31:03.660" v="99" actId="164"/>
          <ac:cxnSpMkLst>
            <pc:docMk/>
            <pc:sldMk cId="384679709" sldId="4324"/>
            <ac:cxnSpMk id="68" creationId="{80DE3C8A-8CCC-4919-A880-4ACDD90C8598}"/>
          </ac:cxnSpMkLst>
        </pc:cxnChg>
        <pc:cxnChg chg="mod">
          <ac:chgData name="Graeme Malcolm" userId="0828a162-3a1f-48c4-ad15-5bbb25c8ef77" providerId="ADAL" clId="{96FFBB9B-79B2-4CD5-B73D-81299C4A7993}" dt="2019-02-05T20:31:03.660" v="99" actId="164"/>
          <ac:cxnSpMkLst>
            <pc:docMk/>
            <pc:sldMk cId="384679709" sldId="4324"/>
            <ac:cxnSpMk id="71" creationId="{62EF05AF-3E5B-4343-8B5E-0EFF9157C0BD}"/>
          </ac:cxnSpMkLst>
        </pc:cxnChg>
        <pc:cxnChg chg="mod">
          <ac:chgData name="Graeme Malcolm" userId="0828a162-3a1f-48c4-ad15-5bbb25c8ef77" providerId="ADAL" clId="{96FFBB9B-79B2-4CD5-B73D-81299C4A7993}" dt="2019-02-05T20:31:03.660" v="99" actId="164"/>
          <ac:cxnSpMkLst>
            <pc:docMk/>
            <pc:sldMk cId="384679709" sldId="4324"/>
            <ac:cxnSpMk id="73" creationId="{AF31F0FA-276D-4FDF-94D5-02DB4E447FCE}"/>
          </ac:cxnSpMkLst>
        </pc:cxnChg>
        <pc:cxnChg chg="mod">
          <ac:chgData name="Graeme Malcolm" userId="0828a162-3a1f-48c4-ad15-5bbb25c8ef77" providerId="ADAL" clId="{96FFBB9B-79B2-4CD5-B73D-81299C4A7993}" dt="2019-02-05T20:31:03.660" v="99" actId="164"/>
          <ac:cxnSpMkLst>
            <pc:docMk/>
            <pc:sldMk cId="384679709" sldId="4324"/>
            <ac:cxnSpMk id="76" creationId="{275ADE1B-E89E-4E8D-A7D6-47C66D145C98}"/>
          </ac:cxnSpMkLst>
        </pc:cxnChg>
        <pc:cxnChg chg="mod">
          <ac:chgData name="Graeme Malcolm" userId="0828a162-3a1f-48c4-ad15-5bbb25c8ef77" providerId="ADAL" clId="{96FFBB9B-79B2-4CD5-B73D-81299C4A7993}" dt="2019-02-05T20:31:03.660" v="99" actId="164"/>
          <ac:cxnSpMkLst>
            <pc:docMk/>
            <pc:sldMk cId="384679709" sldId="4324"/>
            <ac:cxnSpMk id="79" creationId="{E73AE435-A45E-43B4-88E4-B9072FCA0060}"/>
          </ac:cxnSpMkLst>
        </pc:cxnChg>
        <pc:cxnChg chg="mod">
          <ac:chgData name="Graeme Malcolm" userId="0828a162-3a1f-48c4-ad15-5bbb25c8ef77" providerId="ADAL" clId="{96FFBB9B-79B2-4CD5-B73D-81299C4A7993}" dt="2019-02-05T20:31:03.660" v="99" actId="164"/>
          <ac:cxnSpMkLst>
            <pc:docMk/>
            <pc:sldMk cId="384679709" sldId="4324"/>
            <ac:cxnSpMk id="82" creationId="{0ADDF3BD-5EC8-46A3-B2DE-4938F09DD553}"/>
          </ac:cxnSpMkLst>
        </pc:cxnChg>
        <pc:cxnChg chg="mod">
          <ac:chgData name="Graeme Malcolm" userId="0828a162-3a1f-48c4-ad15-5bbb25c8ef77" providerId="ADAL" clId="{96FFBB9B-79B2-4CD5-B73D-81299C4A7993}" dt="2019-02-05T20:31:03.660" v="99" actId="164"/>
          <ac:cxnSpMkLst>
            <pc:docMk/>
            <pc:sldMk cId="384679709" sldId="4324"/>
            <ac:cxnSpMk id="85" creationId="{7D30E895-AAAD-4DE1-9E2F-88898B3FB63A}"/>
          </ac:cxnSpMkLst>
        </pc:cxnChg>
        <pc:cxnChg chg="mod">
          <ac:chgData name="Graeme Malcolm" userId="0828a162-3a1f-48c4-ad15-5bbb25c8ef77" providerId="ADAL" clId="{96FFBB9B-79B2-4CD5-B73D-81299C4A7993}" dt="2019-02-05T20:31:47.483" v="105" actId="164"/>
          <ac:cxnSpMkLst>
            <pc:docMk/>
            <pc:sldMk cId="384679709" sldId="4324"/>
            <ac:cxnSpMk id="88" creationId="{5387620F-9B7E-4881-AFC9-A5C2141743EB}"/>
          </ac:cxnSpMkLst>
        </pc:cxnChg>
        <pc:cxnChg chg="mod">
          <ac:chgData name="Graeme Malcolm" userId="0828a162-3a1f-48c4-ad15-5bbb25c8ef77" providerId="ADAL" clId="{96FFBB9B-79B2-4CD5-B73D-81299C4A7993}" dt="2019-02-05T20:31:47.483" v="105" actId="164"/>
          <ac:cxnSpMkLst>
            <pc:docMk/>
            <pc:sldMk cId="384679709" sldId="4324"/>
            <ac:cxnSpMk id="91" creationId="{5BE50B34-A343-4F9A-93DB-E8D8D400FE56}"/>
          </ac:cxnSpMkLst>
        </pc:cxnChg>
        <pc:cxnChg chg="mod">
          <ac:chgData name="Graeme Malcolm" userId="0828a162-3a1f-48c4-ad15-5bbb25c8ef77" providerId="ADAL" clId="{96FFBB9B-79B2-4CD5-B73D-81299C4A7993}" dt="2019-02-05T20:31:47.483" v="105" actId="164"/>
          <ac:cxnSpMkLst>
            <pc:docMk/>
            <pc:sldMk cId="384679709" sldId="4324"/>
            <ac:cxnSpMk id="92" creationId="{63501160-535C-4518-BD88-BC8BC6FDAEC7}"/>
          </ac:cxnSpMkLst>
        </pc:cxnChg>
      </pc:sldChg>
      <pc:sldChg chg="addSp modSp modAnim">
        <pc:chgData name="Graeme Malcolm" userId="0828a162-3a1f-48c4-ad15-5bbb25c8ef77" providerId="ADAL" clId="{96FFBB9B-79B2-4CD5-B73D-81299C4A7993}" dt="2019-02-05T21:15:34.233" v="166"/>
        <pc:sldMkLst>
          <pc:docMk/>
          <pc:sldMk cId="380904985" sldId="4325"/>
        </pc:sldMkLst>
        <pc:spChg chg="mod">
          <ac:chgData name="Graeme Malcolm" userId="0828a162-3a1f-48c4-ad15-5bbb25c8ef77" providerId="ADAL" clId="{96FFBB9B-79B2-4CD5-B73D-81299C4A7993}" dt="2019-02-05T18:51:35.110" v="20" actId="207"/>
          <ac:spMkLst>
            <pc:docMk/>
            <pc:sldMk cId="380904985" sldId="4325"/>
            <ac:spMk id="7" creationId="{63FEF045-DCCE-43F2-8B2C-A5E0CE4F851F}"/>
          </ac:spMkLst>
        </pc:spChg>
        <pc:spChg chg="mod">
          <ac:chgData name="Graeme Malcolm" userId="0828a162-3a1f-48c4-ad15-5bbb25c8ef77" providerId="ADAL" clId="{96FFBB9B-79B2-4CD5-B73D-81299C4A7993}" dt="2019-02-05T18:51:47.192" v="22" actId="207"/>
          <ac:spMkLst>
            <pc:docMk/>
            <pc:sldMk cId="380904985" sldId="4325"/>
            <ac:spMk id="34" creationId="{ABE4C8F9-5AB3-4211-8C1D-B71A7636DEEC}"/>
          </ac:spMkLst>
        </pc:spChg>
        <pc:spChg chg="mod">
          <ac:chgData name="Graeme Malcolm" userId="0828a162-3a1f-48c4-ad15-5bbb25c8ef77" providerId="ADAL" clId="{96FFBB9B-79B2-4CD5-B73D-81299C4A7993}" dt="2019-02-05T18:51:54.998" v="24" actId="207"/>
          <ac:spMkLst>
            <pc:docMk/>
            <pc:sldMk cId="380904985" sldId="4325"/>
            <ac:spMk id="35" creationId="{BACD602A-6075-4736-AB18-548B4F084770}"/>
          </ac:spMkLst>
        </pc:spChg>
        <pc:spChg chg="mod">
          <ac:chgData name="Graeme Malcolm" userId="0828a162-3a1f-48c4-ad15-5bbb25c8ef77" providerId="ADAL" clId="{96FFBB9B-79B2-4CD5-B73D-81299C4A7993}" dt="2019-02-05T18:52:01.479" v="26" actId="207"/>
          <ac:spMkLst>
            <pc:docMk/>
            <pc:sldMk cId="380904985" sldId="4325"/>
            <ac:spMk id="36" creationId="{7A305AE8-0B62-404D-9EEE-B098BAB8CEF5}"/>
          </ac:spMkLst>
        </pc:spChg>
        <pc:spChg chg="mod">
          <ac:chgData name="Graeme Malcolm" userId="0828a162-3a1f-48c4-ad15-5bbb25c8ef77" providerId="ADAL" clId="{96FFBB9B-79B2-4CD5-B73D-81299C4A7993}" dt="2019-02-05T18:52:17.963" v="30" actId="207"/>
          <ac:spMkLst>
            <pc:docMk/>
            <pc:sldMk cId="380904985" sldId="4325"/>
            <ac:spMk id="37" creationId="{613FEFD5-3960-4367-A014-4D5EDFFBE822}"/>
          </ac:spMkLst>
        </pc:spChg>
        <pc:spChg chg="mod">
          <ac:chgData name="Graeme Malcolm" userId="0828a162-3a1f-48c4-ad15-5bbb25c8ef77" providerId="ADAL" clId="{96FFBB9B-79B2-4CD5-B73D-81299C4A7993}" dt="2019-02-05T18:52:20.988" v="31" actId="207"/>
          <ac:spMkLst>
            <pc:docMk/>
            <pc:sldMk cId="380904985" sldId="4325"/>
            <ac:spMk id="38" creationId="{1C746EED-7F75-4279-BDBC-404524CD26D4}"/>
          </ac:spMkLst>
        </pc:spChg>
        <pc:spChg chg="mod">
          <ac:chgData name="Graeme Malcolm" userId="0828a162-3a1f-48c4-ad15-5bbb25c8ef77" providerId="ADAL" clId="{96FFBB9B-79B2-4CD5-B73D-81299C4A7993}" dt="2019-02-05T18:52:23.918" v="32" actId="207"/>
          <ac:spMkLst>
            <pc:docMk/>
            <pc:sldMk cId="380904985" sldId="4325"/>
            <ac:spMk id="39" creationId="{32148B10-44D9-4D6D-BC36-C6612AFF7BFC}"/>
          </ac:spMkLst>
        </pc:spChg>
        <pc:spChg chg="add mod">
          <ac:chgData name="Graeme Malcolm" userId="0828a162-3a1f-48c4-ad15-5bbb25c8ef77" providerId="ADAL" clId="{96FFBB9B-79B2-4CD5-B73D-81299C4A7993}" dt="2019-02-05T20:38:33.382" v="140" actId="164"/>
          <ac:spMkLst>
            <pc:docMk/>
            <pc:sldMk cId="380904985" sldId="4325"/>
            <ac:spMk id="50" creationId="{030C3E28-C588-4E95-998A-0930612F4541}"/>
          </ac:spMkLst>
        </pc:spChg>
        <pc:spChg chg="add mod">
          <ac:chgData name="Graeme Malcolm" userId="0828a162-3a1f-48c4-ad15-5bbb25c8ef77" providerId="ADAL" clId="{96FFBB9B-79B2-4CD5-B73D-81299C4A7993}" dt="2019-02-05T20:38:33.382" v="140" actId="164"/>
          <ac:spMkLst>
            <pc:docMk/>
            <pc:sldMk cId="380904985" sldId="4325"/>
            <ac:spMk id="51" creationId="{C7888933-0A5C-48A5-AEBA-0831B0D821C4}"/>
          </ac:spMkLst>
        </pc:spChg>
        <pc:spChg chg="add mod">
          <ac:chgData name="Graeme Malcolm" userId="0828a162-3a1f-48c4-ad15-5bbb25c8ef77" providerId="ADAL" clId="{96FFBB9B-79B2-4CD5-B73D-81299C4A7993}" dt="2019-02-05T20:38:33.382" v="140" actId="164"/>
          <ac:spMkLst>
            <pc:docMk/>
            <pc:sldMk cId="380904985" sldId="4325"/>
            <ac:spMk id="52" creationId="{F96D0FAF-BDF3-47BE-AE43-4B1F7CBA4014}"/>
          </ac:spMkLst>
        </pc:spChg>
        <pc:spChg chg="add mod">
          <ac:chgData name="Graeme Malcolm" userId="0828a162-3a1f-48c4-ad15-5bbb25c8ef77" providerId="ADAL" clId="{96FFBB9B-79B2-4CD5-B73D-81299C4A7993}" dt="2019-02-05T20:38:33.382" v="140" actId="164"/>
          <ac:spMkLst>
            <pc:docMk/>
            <pc:sldMk cId="380904985" sldId="4325"/>
            <ac:spMk id="53" creationId="{67E10165-6C2F-493D-BB28-43D17D29EFBE}"/>
          </ac:spMkLst>
        </pc:spChg>
        <pc:grpChg chg="add mod">
          <ac:chgData name="Graeme Malcolm" userId="0828a162-3a1f-48c4-ad15-5bbb25c8ef77" providerId="ADAL" clId="{96FFBB9B-79B2-4CD5-B73D-81299C4A7993}" dt="2019-02-05T20:38:33.382" v="140" actId="164"/>
          <ac:grpSpMkLst>
            <pc:docMk/>
            <pc:sldMk cId="380904985" sldId="4325"/>
            <ac:grpSpMk id="10" creationId="{75544576-2AD4-4EE9-AD44-395F863B5F38}"/>
          </ac:grpSpMkLst>
        </pc:grpChg>
        <pc:grpChg chg="add mod">
          <ac:chgData name="Graeme Malcolm" userId="0828a162-3a1f-48c4-ad15-5bbb25c8ef77" providerId="ADAL" clId="{96FFBB9B-79B2-4CD5-B73D-81299C4A7993}" dt="2019-02-05T21:15:34.233" v="166"/>
          <ac:grpSpMkLst>
            <pc:docMk/>
            <pc:sldMk cId="380904985" sldId="4325"/>
            <ac:grpSpMk id="42" creationId="{77DDACFD-EEE1-462E-B0D0-1FA7DB5F17D5}"/>
          </ac:grpSpMkLst>
        </pc:grpChg>
      </pc:sldChg>
      <pc:sldChg chg="addSp modSp modAnim">
        <pc:chgData name="Graeme Malcolm" userId="0828a162-3a1f-48c4-ad15-5bbb25c8ef77" providerId="ADAL" clId="{96FFBB9B-79B2-4CD5-B73D-81299C4A7993}" dt="2019-02-05T21:34:44.577" v="279"/>
        <pc:sldMkLst>
          <pc:docMk/>
          <pc:sldMk cId="3107905811" sldId="4326"/>
        </pc:sldMkLst>
        <pc:spChg chg="add mod">
          <ac:chgData name="Graeme Malcolm" userId="0828a162-3a1f-48c4-ad15-5bbb25c8ef77" providerId="ADAL" clId="{96FFBB9B-79B2-4CD5-B73D-81299C4A7993}" dt="2019-02-05T18:56:45.036" v="37" actId="767"/>
          <ac:spMkLst>
            <pc:docMk/>
            <pc:sldMk cId="3107905811" sldId="4326"/>
            <ac:spMk id="10" creationId="{8723269B-A91B-4101-806A-C9A0F33C2FA1}"/>
          </ac:spMkLst>
        </pc:spChg>
        <pc:spChg chg="add mod">
          <ac:chgData name="Graeme Malcolm" userId="0828a162-3a1f-48c4-ad15-5bbb25c8ef77" providerId="ADAL" clId="{96FFBB9B-79B2-4CD5-B73D-81299C4A7993}" dt="2019-02-05T18:59:15.796" v="40" actId="767"/>
          <ac:spMkLst>
            <pc:docMk/>
            <pc:sldMk cId="3107905811" sldId="4326"/>
            <ac:spMk id="11" creationId="{D8EFE2A0-2812-4F40-87D0-D5C46B5F33AE}"/>
          </ac:spMkLst>
        </pc:spChg>
        <pc:spChg chg="add mod">
          <ac:chgData name="Graeme Malcolm" userId="0828a162-3a1f-48c4-ad15-5bbb25c8ef77" providerId="ADAL" clId="{96FFBB9B-79B2-4CD5-B73D-81299C4A7993}" dt="2019-02-05T18:54:23.884" v="33"/>
          <ac:spMkLst>
            <pc:docMk/>
            <pc:sldMk cId="3107905811" sldId="4326"/>
            <ac:spMk id="42" creationId="{782E37EB-0997-4158-B9E3-F9EC1F4F8B78}"/>
          </ac:spMkLst>
        </pc:spChg>
        <pc:spChg chg="add mod">
          <ac:chgData name="Graeme Malcolm" userId="0828a162-3a1f-48c4-ad15-5bbb25c8ef77" providerId="ADAL" clId="{96FFBB9B-79B2-4CD5-B73D-81299C4A7993}" dt="2019-02-05T18:54:30.288" v="34"/>
          <ac:spMkLst>
            <pc:docMk/>
            <pc:sldMk cId="3107905811" sldId="4326"/>
            <ac:spMk id="43" creationId="{77E00D59-E31F-400C-9DC6-688E296E599D}"/>
          </ac:spMkLst>
        </pc:spChg>
        <pc:spChg chg="add mod">
          <ac:chgData name="Graeme Malcolm" userId="0828a162-3a1f-48c4-ad15-5bbb25c8ef77" providerId="ADAL" clId="{96FFBB9B-79B2-4CD5-B73D-81299C4A7993}" dt="2019-02-05T18:57:31.714" v="39" actId="555"/>
          <ac:spMkLst>
            <pc:docMk/>
            <pc:sldMk cId="3107905811" sldId="4326"/>
            <ac:spMk id="51" creationId="{87F8E3CC-50AC-49A7-B735-26CE43A4F21D}"/>
          </ac:spMkLst>
        </pc:spChg>
        <pc:spChg chg="add mod">
          <ac:chgData name="Graeme Malcolm" userId="0828a162-3a1f-48c4-ad15-5bbb25c8ef77" providerId="ADAL" clId="{96FFBB9B-79B2-4CD5-B73D-81299C4A7993}" dt="2019-02-05T18:57:31.714" v="39" actId="555"/>
          <ac:spMkLst>
            <pc:docMk/>
            <pc:sldMk cId="3107905811" sldId="4326"/>
            <ac:spMk id="52" creationId="{FFAFB93B-6EFF-4238-BFA8-4322B5D1DC25}"/>
          </ac:spMkLst>
        </pc:spChg>
        <pc:spChg chg="add mod">
          <ac:chgData name="Graeme Malcolm" userId="0828a162-3a1f-48c4-ad15-5bbb25c8ef77" providerId="ADAL" clId="{96FFBB9B-79B2-4CD5-B73D-81299C4A7993}" dt="2019-02-05T18:57:31.714" v="39" actId="555"/>
          <ac:spMkLst>
            <pc:docMk/>
            <pc:sldMk cId="3107905811" sldId="4326"/>
            <ac:spMk id="53" creationId="{B1159A21-0A6C-4360-83AD-005947D8477F}"/>
          </ac:spMkLst>
        </pc:spChg>
        <pc:spChg chg="add mod">
          <ac:chgData name="Graeme Malcolm" userId="0828a162-3a1f-48c4-ad15-5bbb25c8ef77" providerId="ADAL" clId="{96FFBB9B-79B2-4CD5-B73D-81299C4A7993}" dt="2019-02-05T18:59:28.866" v="41"/>
          <ac:spMkLst>
            <pc:docMk/>
            <pc:sldMk cId="3107905811" sldId="4326"/>
            <ac:spMk id="56" creationId="{5910D274-EE3D-4ECC-85D6-E02394F37467}"/>
          </ac:spMkLst>
        </pc:spChg>
        <pc:grpChg chg="mod">
          <ac:chgData name="Graeme Malcolm" userId="0828a162-3a1f-48c4-ad15-5bbb25c8ef77" providerId="ADAL" clId="{96FFBB9B-79B2-4CD5-B73D-81299C4A7993}" dt="2019-02-05T18:54:30.288" v="34"/>
          <ac:grpSpMkLst>
            <pc:docMk/>
            <pc:sldMk cId="3107905811" sldId="4326"/>
            <ac:grpSpMk id="9" creationId="{09F8CB45-C706-4A9D-B1F9-B65D8B38401C}"/>
          </ac:grpSpMkLst>
        </pc:grpChg>
        <pc:grpChg chg="add">
          <ac:chgData name="Graeme Malcolm" userId="0828a162-3a1f-48c4-ad15-5bbb25c8ef77" providerId="ADAL" clId="{96FFBB9B-79B2-4CD5-B73D-81299C4A7993}" dt="2019-02-05T18:55:29.752" v="35"/>
          <ac:grpSpMkLst>
            <pc:docMk/>
            <pc:sldMk cId="3107905811" sldId="4326"/>
            <ac:grpSpMk id="44" creationId="{4666F462-87E6-41E5-9DCE-3957CB972E87}"/>
          </ac:grpSpMkLst>
        </pc:grpChg>
        <pc:grpChg chg="add mod">
          <ac:chgData name="Graeme Malcolm" userId="0828a162-3a1f-48c4-ad15-5bbb25c8ef77" providerId="ADAL" clId="{96FFBB9B-79B2-4CD5-B73D-81299C4A7993}" dt="2019-02-05T18:56:02.699" v="36"/>
          <ac:grpSpMkLst>
            <pc:docMk/>
            <pc:sldMk cId="3107905811" sldId="4326"/>
            <ac:grpSpMk id="47" creationId="{E5CADBE7-CE85-4002-8E8F-290909E419A1}"/>
          </ac:grpSpMkLst>
        </pc:grpChg>
      </pc:sldChg>
      <pc:sldChg chg="addSp modSp add modAnim">
        <pc:chgData name="Graeme Malcolm" userId="0828a162-3a1f-48c4-ad15-5bbb25c8ef77" providerId="ADAL" clId="{96FFBB9B-79B2-4CD5-B73D-81299C4A7993}" dt="2019-02-05T20:35:48.097" v="133"/>
        <pc:sldMkLst>
          <pc:docMk/>
          <pc:sldMk cId="3212712463" sldId="4327"/>
        </pc:sldMkLst>
        <pc:spChg chg="add">
          <ac:chgData name="Graeme Malcolm" userId="0828a162-3a1f-48c4-ad15-5bbb25c8ef77" providerId="ADAL" clId="{96FFBB9B-79B2-4CD5-B73D-81299C4A7993}" dt="2019-02-05T18:42:44.360" v="10"/>
          <ac:spMkLst>
            <pc:docMk/>
            <pc:sldMk cId="3212712463" sldId="4327"/>
            <ac:spMk id="5" creationId="{C2B35E62-2A2D-49F5-8813-90C04A820AE7}"/>
          </ac:spMkLst>
        </pc:spChg>
        <pc:spChg chg="add">
          <ac:chgData name="Graeme Malcolm" userId="0828a162-3a1f-48c4-ad15-5bbb25c8ef77" providerId="ADAL" clId="{96FFBB9B-79B2-4CD5-B73D-81299C4A7993}" dt="2019-02-05T18:50:33.497" v="16"/>
          <ac:spMkLst>
            <pc:docMk/>
            <pc:sldMk cId="3212712463" sldId="4327"/>
            <ac:spMk id="15" creationId="{93B7DCF6-7D1E-4E31-8CD8-6E0FBB9AC5BD}"/>
          </ac:spMkLst>
        </pc:spChg>
        <pc:graphicFrameChg chg="add mod">
          <ac:chgData name="Graeme Malcolm" userId="0828a162-3a1f-48c4-ad15-5bbb25c8ef77" providerId="ADAL" clId="{96FFBB9B-79B2-4CD5-B73D-81299C4A7993}" dt="2019-02-05T18:44:18.682" v="15"/>
          <ac:graphicFrameMkLst>
            <pc:docMk/>
            <pc:sldMk cId="3212712463" sldId="4327"/>
            <ac:graphicFrameMk id="4" creationId="{1AC07B3C-E9CE-4F71-9752-C6782FD534E8}"/>
          </ac:graphicFrameMkLst>
        </pc:graphicFrameChg>
        <pc:cxnChg chg="add">
          <ac:chgData name="Graeme Malcolm" userId="0828a162-3a1f-48c4-ad15-5bbb25c8ef77" providerId="ADAL" clId="{96FFBB9B-79B2-4CD5-B73D-81299C4A7993}" dt="2019-02-05T18:42:44.360" v="10"/>
          <ac:cxnSpMkLst>
            <pc:docMk/>
            <pc:sldMk cId="3212712463" sldId="4327"/>
            <ac:cxnSpMk id="6" creationId="{F06EEFD7-84FA-4F27-AD27-F8497F4FB45B}"/>
          </ac:cxnSpMkLst>
        </pc:cxnChg>
        <pc:cxnChg chg="add mod">
          <ac:chgData name="Graeme Malcolm" userId="0828a162-3a1f-48c4-ad15-5bbb25c8ef77" providerId="ADAL" clId="{96FFBB9B-79B2-4CD5-B73D-81299C4A7993}" dt="2019-02-05T18:43:42.598" v="13"/>
          <ac:cxnSpMkLst>
            <pc:docMk/>
            <pc:sldMk cId="3212712463" sldId="4327"/>
            <ac:cxnSpMk id="8" creationId="{8A977BF0-2F75-4AB9-91C2-95121175E5D3}"/>
          </ac:cxnSpMkLst>
        </pc:cxnChg>
        <pc:cxnChg chg="add mod">
          <ac:chgData name="Graeme Malcolm" userId="0828a162-3a1f-48c4-ad15-5bbb25c8ef77" providerId="ADAL" clId="{96FFBB9B-79B2-4CD5-B73D-81299C4A7993}" dt="2019-02-05T18:43:55.609" v="14"/>
          <ac:cxnSpMkLst>
            <pc:docMk/>
            <pc:sldMk cId="3212712463" sldId="4327"/>
            <ac:cxnSpMk id="12" creationId="{A64071C5-6D42-4E97-A3CE-6D3C5ECD63AA}"/>
          </ac:cxnSpMkLst>
        </pc:cxnChg>
      </pc:sldChg>
      <pc:sldChg chg="addSp delSp modSp add modAnim">
        <pc:chgData name="Graeme Malcolm" userId="0828a162-3a1f-48c4-ad15-5bbb25c8ef77" providerId="ADAL" clId="{96FFBB9B-79B2-4CD5-B73D-81299C4A7993}" dt="2019-02-05T21:42:45.857" v="298"/>
        <pc:sldMkLst>
          <pc:docMk/>
          <pc:sldMk cId="2681725157" sldId="4328"/>
        </pc:sldMkLst>
        <pc:spChg chg="mod">
          <ac:chgData name="Graeme Malcolm" userId="0828a162-3a1f-48c4-ad15-5bbb25c8ef77" providerId="ADAL" clId="{96FFBB9B-79B2-4CD5-B73D-81299C4A7993}" dt="2019-02-05T21:41:50.615" v="292" actId="164"/>
          <ac:spMkLst>
            <pc:docMk/>
            <pc:sldMk cId="2681725157" sldId="4328"/>
            <ac:spMk id="2" creationId="{24D6F81A-0D65-495C-AF85-8CD465E62844}"/>
          </ac:spMkLst>
        </pc:spChg>
        <pc:spChg chg="mod">
          <ac:chgData name="Graeme Malcolm" userId="0828a162-3a1f-48c4-ad15-5bbb25c8ef77" providerId="ADAL" clId="{96FFBB9B-79B2-4CD5-B73D-81299C4A7993}" dt="2019-02-05T21:41:50.615" v="292" actId="164"/>
          <ac:spMkLst>
            <pc:docMk/>
            <pc:sldMk cId="2681725157" sldId="4328"/>
            <ac:spMk id="3" creationId="{745CF4F1-F6B7-46DA-BEB4-E8D3ECFAB3E3}"/>
          </ac:spMkLst>
        </pc:spChg>
        <pc:spChg chg="mod">
          <ac:chgData name="Graeme Malcolm" userId="0828a162-3a1f-48c4-ad15-5bbb25c8ef77" providerId="ADAL" clId="{96FFBB9B-79B2-4CD5-B73D-81299C4A7993}" dt="2019-02-05T21:41:50.615" v="292" actId="164"/>
          <ac:spMkLst>
            <pc:docMk/>
            <pc:sldMk cId="2681725157" sldId="4328"/>
            <ac:spMk id="4" creationId="{370D0C98-44F6-46EC-BFD8-2F32FF9A3526}"/>
          </ac:spMkLst>
        </pc:spChg>
        <pc:spChg chg="mod">
          <ac:chgData name="Graeme Malcolm" userId="0828a162-3a1f-48c4-ad15-5bbb25c8ef77" providerId="ADAL" clId="{96FFBB9B-79B2-4CD5-B73D-81299C4A7993}" dt="2019-02-05T21:41:50.615" v="292" actId="164"/>
          <ac:spMkLst>
            <pc:docMk/>
            <pc:sldMk cId="2681725157" sldId="4328"/>
            <ac:spMk id="5" creationId="{F2E72C10-C0BF-45AB-A715-14229AD99EF7}"/>
          </ac:spMkLst>
        </pc:spChg>
        <pc:spChg chg="mod">
          <ac:chgData name="Graeme Malcolm" userId="0828a162-3a1f-48c4-ad15-5bbb25c8ef77" providerId="ADAL" clId="{96FFBB9B-79B2-4CD5-B73D-81299C4A7993}" dt="2019-02-05T21:41:50.615" v="292" actId="164"/>
          <ac:spMkLst>
            <pc:docMk/>
            <pc:sldMk cId="2681725157" sldId="4328"/>
            <ac:spMk id="14" creationId="{CAB187F6-EDC8-4346-9FB9-EDB01598A784}"/>
          </ac:spMkLst>
        </pc:spChg>
        <pc:spChg chg="mod">
          <ac:chgData name="Graeme Malcolm" userId="0828a162-3a1f-48c4-ad15-5bbb25c8ef77" providerId="ADAL" clId="{96FFBB9B-79B2-4CD5-B73D-81299C4A7993}" dt="2019-02-05T21:41:50.615" v="292" actId="164"/>
          <ac:spMkLst>
            <pc:docMk/>
            <pc:sldMk cId="2681725157" sldId="4328"/>
            <ac:spMk id="15" creationId="{2ED911FB-571B-4AD6-808B-7A0388D61EC9}"/>
          </ac:spMkLst>
        </pc:spChg>
        <pc:spChg chg="mod">
          <ac:chgData name="Graeme Malcolm" userId="0828a162-3a1f-48c4-ad15-5bbb25c8ef77" providerId="ADAL" clId="{96FFBB9B-79B2-4CD5-B73D-81299C4A7993}" dt="2019-02-05T21:41:50.615" v="292" actId="164"/>
          <ac:spMkLst>
            <pc:docMk/>
            <pc:sldMk cId="2681725157" sldId="4328"/>
            <ac:spMk id="16" creationId="{7A3EFFFE-B846-46BF-9F90-3DF1CDED233F}"/>
          </ac:spMkLst>
        </pc:spChg>
        <pc:spChg chg="add del">
          <ac:chgData name="Graeme Malcolm" userId="0828a162-3a1f-48c4-ad15-5bbb25c8ef77" providerId="ADAL" clId="{96FFBB9B-79B2-4CD5-B73D-81299C4A7993}" dt="2019-02-05T21:37:29.873" v="281"/>
          <ac:spMkLst>
            <pc:docMk/>
            <pc:sldMk cId="2681725157" sldId="4328"/>
            <ac:spMk id="49" creationId="{A4481E04-8150-4DF5-A816-04950FA9D4C7}"/>
          </ac:spMkLst>
        </pc:spChg>
        <pc:grpChg chg="mod">
          <ac:chgData name="Graeme Malcolm" userId="0828a162-3a1f-48c4-ad15-5bbb25c8ef77" providerId="ADAL" clId="{96FFBB9B-79B2-4CD5-B73D-81299C4A7993}" dt="2019-02-05T21:41:50.615" v="292" actId="164"/>
          <ac:grpSpMkLst>
            <pc:docMk/>
            <pc:sldMk cId="2681725157" sldId="4328"/>
            <ac:grpSpMk id="8" creationId="{D3C7A33D-FABA-40DE-9B49-9C8B338369E6}"/>
          </ac:grpSpMkLst>
        </pc:grpChg>
        <pc:grpChg chg="add mod">
          <ac:chgData name="Graeme Malcolm" userId="0828a162-3a1f-48c4-ad15-5bbb25c8ef77" providerId="ADAL" clId="{96FFBB9B-79B2-4CD5-B73D-81299C4A7993}" dt="2019-02-05T21:41:50.615" v="292" actId="164"/>
          <ac:grpSpMkLst>
            <pc:docMk/>
            <pc:sldMk cId="2681725157" sldId="4328"/>
            <ac:grpSpMk id="11" creationId="{5F5EE9C5-D795-4440-A33B-C15636C018EB}"/>
          </ac:grpSpMkLst>
        </pc:grpChg>
        <pc:grpChg chg="add mod">
          <ac:chgData name="Graeme Malcolm" userId="0828a162-3a1f-48c4-ad15-5bbb25c8ef77" providerId="ADAL" clId="{96FFBB9B-79B2-4CD5-B73D-81299C4A7993}" dt="2019-02-05T21:41:50.615" v="292" actId="164"/>
          <ac:grpSpMkLst>
            <pc:docMk/>
            <pc:sldMk cId="2681725157" sldId="4328"/>
            <ac:grpSpMk id="50" creationId="{D1880445-2BEA-4820-87C9-A68D71D5544C}"/>
          </ac:grpSpMkLst>
        </pc:grpChg>
        <pc:graphicFrameChg chg="add mod">
          <ac:chgData name="Graeme Malcolm" userId="0828a162-3a1f-48c4-ad15-5bbb25c8ef77" providerId="ADAL" clId="{96FFBB9B-79B2-4CD5-B73D-81299C4A7993}" dt="2019-02-05T19:39:44.012" v="45" actId="12385"/>
          <ac:graphicFrameMkLst>
            <pc:docMk/>
            <pc:sldMk cId="2681725157" sldId="4328"/>
            <ac:graphicFrameMk id="10" creationId="{DF1EC65A-54BE-4BEF-8A93-B74131F7C994}"/>
          </ac:graphicFrameMkLst>
        </pc:graphicFrameChg>
        <pc:graphicFrameChg chg="add">
          <ac:chgData name="Graeme Malcolm" userId="0828a162-3a1f-48c4-ad15-5bbb25c8ef77" providerId="ADAL" clId="{96FFBB9B-79B2-4CD5-B73D-81299C4A7993}" dt="2019-02-05T19:42:16.229" v="46"/>
          <ac:graphicFrameMkLst>
            <pc:docMk/>
            <pc:sldMk cId="2681725157" sldId="4328"/>
            <ac:graphicFrameMk id="44" creationId="{1BE2DCF6-8B3C-4A62-BEBD-823EF0428976}"/>
          </ac:graphicFrameMkLst>
        </pc:graphicFrameChg>
        <pc:graphicFrameChg chg="add mod">
          <ac:chgData name="Graeme Malcolm" userId="0828a162-3a1f-48c4-ad15-5bbb25c8ef77" providerId="ADAL" clId="{96FFBB9B-79B2-4CD5-B73D-81299C4A7993}" dt="2019-02-05T19:43:16.896" v="47"/>
          <ac:graphicFrameMkLst>
            <pc:docMk/>
            <pc:sldMk cId="2681725157" sldId="4328"/>
            <ac:graphicFrameMk id="45" creationId="{2B86B5B4-614D-45CC-B3AD-38C28BECB7AC}"/>
          </ac:graphicFrameMkLst>
        </pc:graphicFrameChg>
        <pc:graphicFrameChg chg="add mod">
          <ac:chgData name="Graeme Malcolm" userId="0828a162-3a1f-48c4-ad15-5bbb25c8ef77" providerId="ADAL" clId="{96FFBB9B-79B2-4CD5-B73D-81299C4A7993}" dt="2019-02-05T19:44:15.345" v="48"/>
          <ac:graphicFrameMkLst>
            <pc:docMk/>
            <pc:sldMk cId="2681725157" sldId="4328"/>
            <ac:graphicFrameMk id="46" creationId="{F2192BBF-8BD2-4A6F-B794-6E86871CA8C4}"/>
          </ac:graphicFrameMkLst>
        </pc:graphicFrameChg>
        <pc:graphicFrameChg chg="add mod">
          <ac:chgData name="Graeme Malcolm" userId="0828a162-3a1f-48c4-ad15-5bbb25c8ef77" providerId="ADAL" clId="{96FFBB9B-79B2-4CD5-B73D-81299C4A7993}" dt="2019-02-05T19:44:19.868" v="49"/>
          <ac:graphicFrameMkLst>
            <pc:docMk/>
            <pc:sldMk cId="2681725157" sldId="4328"/>
            <ac:graphicFrameMk id="47" creationId="{D2383361-501D-45D1-BCC3-2565C973625D}"/>
          </ac:graphicFrameMkLst>
        </pc:graphicFrameChg>
        <pc:graphicFrameChg chg="add del">
          <ac:chgData name="Graeme Malcolm" userId="0828a162-3a1f-48c4-ad15-5bbb25c8ef77" providerId="ADAL" clId="{96FFBB9B-79B2-4CD5-B73D-81299C4A7993}" dt="2019-02-05T19:45:50.872" v="52"/>
          <ac:graphicFrameMkLst>
            <pc:docMk/>
            <pc:sldMk cId="2681725157" sldId="4328"/>
            <ac:graphicFrameMk id="48" creationId="{56FB3450-79D8-40E4-95FE-97423D4FEBBC}"/>
          </ac:graphicFrameMkLst>
        </pc:graphicFrameChg>
        <pc:picChg chg="add">
          <ac:chgData name="Graeme Malcolm" userId="0828a162-3a1f-48c4-ad15-5bbb25c8ef77" providerId="ADAL" clId="{96FFBB9B-79B2-4CD5-B73D-81299C4A7993}" dt="2019-02-05T19:38:58.218" v="43"/>
          <ac:picMkLst>
            <pc:docMk/>
            <pc:sldMk cId="2681725157" sldId="4328"/>
            <ac:picMk id="42" creationId="{C21A95C8-C123-4BC7-82EA-97BC02CE830F}"/>
          </ac:picMkLst>
        </pc:picChg>
        <pc:cxnChg chg="mod">
          <ac:chgData name="Graeme Malcolm" userId="0828a162-3a1f-48c4-ad15-5bbb25c8ef77" providerId="ADAL" clId="{96FFBB9B-79B2-4CD5-B73D-81299C4A7993}" dt="2019-02-05T21:41:50.615" v="292" actId="164"/>
          <ac:cxnSpMkLst>
            <pc:docMk/>
            <pc:sldMk cId="2681725157" sldId="4328"/>
            <ac:cxnSpMk id="54" creationId="{2C50213A-D578-402E-B7E5-E0F24216C905}"/>
          </ac:cxnSpMkLst>
        </pc:cxnChg>
        <pc:cxnChg chg="mod">
          <ac:chgData name="Graeme Malcolm" userId="0828a162-3a1f-48c4-ad15-5bbb25c8ef77" providerId="ADAL" clId="{96FFBB9B-79B2-4CD5-B73D-81299C4A7993}" dt="2019-02-05T21:41:50.615" v="292" actId="164"/>
          <ac:cxnSpMkLst>
            <pc:docMk/>
            <pc:sldMk cId="2681725157" sldId="4328"/>
            <ac:cxnSpMk id="55" creationId="{E7E7231D-955A-42E0-A8B1-2F509592E892}"/>
          </ac:cxnSpMkLst>
        </pc:cxnChg>
        <pc:cxnChg chg="mod">
          <ac:chgData name="Graeme Malcolm" userId="0828a162-3a1f-48c4-ad15-5bbb25c8ef77" providerId="ADAL" clId="{96FFBB9B-79B2-4CD5-B73D-81299C4A7993}" dt="2019-02-05T21:41:50.615" v="292" actId="164"/>
          <ac:cxnSpMkLst>
            <pc:docMk/>
            <pc:sldMk cId="2681725157" sldId="4328"/>
            <ac:cxnSpMk id="59" creationId="{9E8C49BD-30FF-4DFD-9B41-F1F783275704}"/>
          </ac:cxnSpMkLst>
        </pc:cxnChg>
        <pc:cxnChg chg="mod">
          <ac:chgData name="Graeme Malcolm" userId="0828a162-3a1f-48c4-ad15-5bbb25c8ef77" providerId="ADAL" clId="{96FFBB9B-79B2-4CD5-B73D-81299C4A7993}" dt="2019-02-05T21:41:50.615" v="292" actId="164"/>
          <ac:cxnSpMkLst>
            <pc:docMk/>
            <pc:sldMk cId="2681725157" sldId="4328"/>
            <ac:cxnSpMk id="62" creationId="{6413AA7B-CB95-4C17-83C1-5CF79CF4ACD1}"/>
          </ac:cxnSpMkLst>
        </pc:cxnChg>
        <pc:cxnChg chg="mod">
          <ac:chgData name="Graeme Malcolm" userId="0828a162-3a1f-48c4-ad15-5bbb25c8ef77" providerId="ADAL" clId="{96FFBB9B-79B2-4CD5-B73D-81299C4A7993}" dt="2019-02-05T21:41:50.615" v="292" actId="164"/>
          <ac:cxnSpMkLst>
            <pc:docMk/>
            <pc:sldMk cId="2681725157" sldId="4328"/>
            <ac:cxnSpMk id="65" creationId="{0FF23E65-07D9-4D01-A6FC-548F068E43FC}"/>
          </ac:cxnSpMkLst>
        </pc:cxnChg>
        <pc:cxnChg chg="mod">
          <ac:chgData name="Graeme Malcolm" userId="0828a162-3a1f-48c4-ad15-5bbb25c8ef77" providerId="ADAL" clId="{96FFBB9B-79B2-4CD5-B73D-81299C4A7993}" dt="2019-02-05T21:41:50.615" v="292" actId="164"/>
          <ac:cxnSpMkLst>
            <pc:docMk/>
            <pc:sldMk cId="2681725157" sldId="4328"/>
            <ac:cxnSpMk id="68" creationId="{80DE3C8A-8CCC-4919-A880-4ACDD90C8598}"/>
          </ac:cxnSpMkLst>
        </pc:cxnChg>
        <pc:cxnChg chg="mod">
          <ac:chgData name="Graeme Malcolm" userId="0828a162-3a1f-48c4-ad15-5bbb25c8ef77" providerId="ADAL" clId="{96FFBB9B-79B2-4CD5-B73D-81299C4A7993}" dt="2019-02-05T21:41:50.615" v="292" actId="164"/>
          <ac:cxnSpMkLst>
            <pc:docMk/>
            <pc:sldMk cId="2681725157" sldId="4328"/>
            <ac:cxnSpMk id="71" creationId="{62EF05AF-3E5B-4343-8B5E-0EFF9157C0BD}"/>
          </ac:cxnSpMkLst>
        </pc:cxnChg>
        <pc:cxnChg chg="mod">
          <ac:chgData name="Graeme Malcolm" userId="0828a162-3a1f-48c4-ad15-5bbb25c8ef77" providerId="ADAL" clId="{96FFBB9B-79B2-4CD5-B73D-81299C4A7993}" dt="2019-02-05T21:41:50.615" v="292" actId="164"/>
          <ac:cxnSpMkLst>
            <pc:docMk/>
            <pc:sldMk cId="2681725157" sldId="4328"/>
            <ac:cxnSpMk id="73" creationId="{AF31F0FA-276D-4FDF-94D5-02DB4E447FCE}"/>
          </ac:cxnSpMkLst>
        </pc:cxnChg>
        <pc:cxnChg chg="mod">
          <ac:chgData name="Graeme Malcolm" userId="0828a162-3a1f-48c4-ad15-5bbb25c8ef77" providerId="ADAL" clId="{96FFBB9B-79B2-4CD5-B73D-81299C4A7993}" dt="2019-02-05T21:41:50.615" v="292" actId="164"/>
          <ac:cxnSpMkLst>
            <pc:docMk/>
            <pc:sldMk cId="2681725157" sldId="4328"/>
            <ac:cxnSpMk id="76" creationId="{275ADE1B-E89E-4E8D-A7D6-47C66D145C98}"/>
          </ac:cxnSpMkLst>
        </pc:cxnChg>
        <pc:cxnChg chg="mod">
          <ac:chgData name="Graeme Malcolm" userId="0828a162-3a1f-48c4-ad15-5bbb25c8ef77" providerId="ADAL" clId="{96FFBB9B-79B2-4CD5-B73D-81299C4A7993}" dt="2019-02-05T21:41:50.615" v="292" actId="164"/>
          <ac:cxnSpMkLst>
            <pc:docMk/>
            <pc:sldMk cId="2681725157" sldId="4328"/>
            <ac:cxnSpMk id="79" creationId="{E73AE435-A45E-43B4-88E4-B9072FCA0060}"/>
          </ac:cxnSpMkLst>
        </pc:cxnChg>
        <pc:cxnChg chg="mod">
          <ac:chgData name="Graeme Malcolm" userId="0828a162-3a1f-48c4-ad15-5bbb25c8ef77" providerId="ADAL" clId="{96FFBB9B-79B2-4CD5-B73D-81299C4A7993}" dt="2019-02-05T21:41:50.615" v="292" actId="164"/>
          <ac:cxnSpMkLst>
            <pc:docMk/>
            <pc:sldMk cId="2681725157" sldId="4328"/>
            <ac:cxnSpMk id="82" creationId="{0ADDF3BD-5EC8-46A3-B2DE-4938F09DD553}"/>
          </ac:cxnSpMkLst>
        </pc:cxnChg>
        <pc:cxnChg chg="mod">
          <ac:chgData name="Graeme Malcolm" userId="0828a162-3a1f-48c4-ad15-5bbb25c8ef77" providerId="ADAL" clId="{96FFBB9B-79B2-4CD5-B73D-81299C4A7993}" dt="2019-02-05T21:41:50.615" v="292" actId="164"/>
          <ac:cxnSpMkLst>
            <pc:docMk/>
            <pc:sldMk cId="2681725157" sldId="4328"/>
            <ac:cxnSpMk id="85" creationId="{7D30E895-AAAD-4DE1-9E2F-88898B3FB63A}"/>
          </ac:cxnSpMkLst>
        </pc:cxnChg>
        <pc:cxnChg chg="mod">
          <ac:chgData name="Graeme Malcolm" userId="0828a162-3a1f-48c4-ad15-5bbb25c8ef77" providerId="ADAL" clId="{96FFBB9B-79B2-4CD5-B73D-81299C4A7993}" dt="2019-02-05T21:41:50.615" v="292" actId="164"/>
          <ac:cxnSpMkLst>
            <pc:docMk/>
            <pc:sldMk cId="2681725157" sldId="4328"/>
            <ac:cxnSpMk id="88" creationId="{5387620F-9B7E-4881-AFC9-A5C2141743EB}"/>
          </ac:cxnSpMkLst>
        </pc:cxnChg>
        <pc:cxnChg chg="mod">
          <ac:chgData name="Graeme Malcolm" userId="0828a162-3a1f-48c4-ad15-5bbb25c8ef77" providerId="ADAL" clId="{96FFBB9B-79B2-4CD5-B73D-81299C4A7993}" dt="2019-02-05T21:41:50.615" v="292" actId="164"/>
          <ac:cxnSpMkLst>
            <pc:docMk/>
            <pc:sldMk cId="2681725157" sldId="4328"/>
            <ac:cxnSpMk id="91" creationId="{5BE50B34-A343-4F9A-93DB-E8D8D400FE56}"/>
          </ac:cxnSpMkLst>
        </pc:cxnChg>
        <pc:cxnChg chg="mod">
          <ac:chgData name="Graeme Malcolm" userId="0828a162-3a1f-48c4-ad15-5bbb25c8ef77" providerId="ADAL" clId="{96FFBB9B-79B2-4CD5-B73D-81299C4A7993}" dt="2019-02-05T21:41:50.615" v="292" actId="164"/>
          <ac:cxnSpMkLst>
            <pc:docMk/>
            <pc:sldMk cId="2681725157" sldId="4328"/>
            <ac:cxnSpMk id="92" creationId="{63501160-535C-4518-BD88-BC8BC6FDAEC7}"/>
          </ac:cxnSpMkLst>
        </pc:cxnChg>
      </pc:sldChg>
      <pc:sldChg chg="addSp delSp modSp add modAnim">
        <pc:chgData name="Graeme Malcolm" userId="0828a162-3a1f-48c4-ad15-5bbb25c8ef77" providerId="ADAL" clId="{96FFBB9B-79B2-4CD5-B73D-81299C4A7993}" dt="2019-02-05T23:55:20.091" v="482"/>
        <pc:sldMkLst>
          <pc:docMk/>
          <pc:sldMk cId="1291842368" sldId="4329"/>
        </pc:sldMkLst>
        <pc:spChg chg="mod topLvl">
          <ac:chgData name="Graeme Malcolm" userId="0828a162-3a1f-48c4-ad15-5bbb25c8ef77" providerId="ADAL" clId="{96FFBB9B-79B2-4CD5-B73D-81299C4A7993}" dt="2019-02-05T23:20:35.113" v="386" actId="164"/>
          <ac:spMkLst>
            <pc:docMk/>
            <pc:sldMk cId="1291842368" sldId="4329"/>
            <ac:spMk id="3" creationId="{4FE46E1F-8B2F-47A2-9384-C938E6C9354B}"/>
          </ac:spMkLst>
        </pc:spChg>
        <pc:spChg chg="mod topLvl">
          <ac:chgData name="Graeme Malcolm" userId="0828a162-3a1f-48c4-ad15-5bbb25c8ef77" providerId="ADAL" clId="{96FFBB9B-79B2-4CD5-B73D-81299C4A7993}" dt="2019-02-05T23:20:35.113" v="386" actId="164"/>
          <ac:spMkLst>
            <pc:docMk/>
            <pc:sldMk cId="1291842368" sldId="4329"/>
            <ac:spMk id="4" creationId="{E0CF314D-BBEA-4F35-AC88-A0A3DA6161A9}"/>
          </ac:spMkLst>
        </pc:spChg>
        <pc:spChg chg="mod topLvl">
          <ac:chgData name="Graeme Malcolm" userId="0828a162-3a1f-48c4-ad15-5bbb25c8ef77" providerId="ADAL" clId="{96FFBB9B-79B2-4CD5-B73D-81299C4A7993}" dt="2019-02-05T23:20:35.113" v="386" actId="164"/>
          <ac:spMkLst>
            <pc:docMk/>
            <pc:sldMk cId="1291842368" sldId="4329"/>
            <ac:spMk id="5" creationId="{071BC123-73E6-4749-9F63-7FEFFE0EB983}"/>
          </ac:spMkLst>
        </pc:spChg>
        <pc:spChg chg="mod topLvl">
          <ac:chgData name="Graeme Malcolm" userId="0828a162-3a1f-48c4-ad15-5bbb25c8ef77" providerId="ADAL" clId="{96FFBB9B-79B2-4CD5-B73D-81299C4A7993}" dt="2019-02-05T23:20:35.113" v="386" actId="164"/>
          <ac:spMkLst>
            <pc:docMk/>
            <pc:sldMk cId="1291842368" sldId="4329"/>
            <ac:spMk id="6" creationId="{55C62D3F-CEA2-4738-83AD-2F94F2D7345E}"/>
          </ac:spMkLst>
        </pc:spChg>
        <pc:spChg chg="mod topLvl">
          <ac:chgData name="Graeme Malcolm" userId="0828a162-3a1f-48c4-ad15-5bbb25c8ef77" providerId="ADAL" clId="{96FFBB9B-79B2-4CD5-B73D-81299C4A7993}" dt="2019-02-05T23:20:35.113" v="386" actId="164"/>
          <ac:spMkLst>
            <pc:docMk/>
            <pc:sldMk cId="1291842368" sldId="4329"/>
            <ac:spMk id="7" creationId="{A9962267-4CD6-4C2D-B70A-2592100DDA99}"/>
          </ac:spMkLst>
        </pc:spChg>
        <pc:spChg chg="mod topLvl">
          <ac:chgData name="Graeme Malcolm" userId="0828a162-3a1f-48c4-ad15-5bbb25c8ef77" providerId="ADAL" clId="{96FFBB9B-79B2-4CD5-B73D-81299C4A7993}" dt="2019-02-05T23:20:35.113" v="386" actId="164"/>
          <ac:spMkLst>
            <pc:docMk/>
            <pc:sldMk cId="1291842368" sldId="4329"/>
            <ac:spMk id="8" creationId="{1DAA5EF4-E97E-4ED7-A834-AFFAE587CC70}"/>
          </ac:spMkLst>
        </pc:spChg>
        <pc:spChg chg="mod topLvl">
          <ac:chgData name="Graeme Malcolm" userId="0828a162-3a1f-48c4-ad15-5bbb25c8ef77" providerId="ADAL" clId="{96FFBB9B-79B2-4CD5-B73D-81299C4A7993}" dt="2019-02-05T23:20:35.113" v="386" actId="164"/>
          <ac:spMkLst>
            <pc:docMk/>
            <pc:sldMk cId="1291842368" sldId="4329"/>
            <ac:spMk id="9" creationId="{2250936E-64C6-4889-90A8-09B7E921DBE2}"/>
          </ac:spMkLst>
        </pc:spChg>
        <pc:spChg chg="add mod">
          <ac:chgData name="Graeme Malcolm" userId="0828a162-3a1f-48c4-ad15-5bbb25c8ef77" providerId="ADAL" clId="{96FFBB9B-79B2-4CD5-B73D-81299C4A7993}" dt="2019-02-05T23:40:15.816" v="441" actId="164"/>
          <ac:spMkLst>
            <pc:docMk/>
            <pc:sldMk cId="1291842368" sldId="4329"/>
            <ac:spMk id="107" creationId="{7CC60A1A-401B-45E1-B2D9-7C21B3246C5F}"/>
          </ac:spMkLst>
        </pc:spChg>
        <pc:spChg chg="add mod">
          <ac:chgData name="Graeme Malcolm" userId="0828a162-3a1f-48c4-ad15-5bbb25c8ef77" providerId="ADAL" clId="{96FFBB9B-79B2-4CD5-B73D-81299C4A7993}" dt="2019-02-05T23:49:15.629" v="462" actId="164"/>
          <ac:spMkLst>
            <pc:docMk/>
            <pc:sldMk cId="1291842368" sldId="4329"/>
            <ac:spMk id="126" creationId="{73708331-08E1-4B22-9233-7E3D50C67F91}"/>
          </ac:spMkLst>
        </pc:spChg>
        <pc:spChg chg="add del mod">
          <ac:chgData name="Graeme Malcolm" userId="0828a162-3a1f-48c4-ad15-5bbb25c8ef77" providerId="ADAL" clId="{96FFBB9B-79B2-4CD5-B73D-81299C4A7993}" dt="2019-02-05T23:52:55.125" v="476"/>
          <ac:spMkLst>
            <pc:docMk/>
            <pc:sldMk cId="1291842368" sldId="4329"/>
            <ac:spMk id="136" creationId="{3F6C7BB2-25F4-43C1-A56C-4478D1D9B5F0}"/>
          </ac:spMkLst>
        </pc:spChg>
        <pc:spChg chg="add">
          <ac:chgData name="Graeme Malcolm" userId="0828a162-3a1f-48c4-ad15-5bbb25c8ef77" providerId="ADAL" clId="{96FFBB9B-79B2-4CD5-B73D-81299C4A7993}" dt="2019-02-05T23:52:57.395" v="477"/>
          <ac:spMkLst>
            <pc:docMk/>
            <pc:sldMk cId="1291842368" sldId="4329"/>
            <ac:spMk id="137" creationId="{3245D310-12C3-4A19-A2D4-E82776C8772A}"/>
          </ac:spMkLst>
        </pc:spChg>
        <pc:grpChg chg="add del">
          <ac:chgData name="Graeme Malcolm" userId="0828a162-3a1f-48c4-ad15-5bbb25c8ef77" providerId="ADAL" clId="{96FFBB9B-79B2-4CD5-B73D-81299C4A7993}" dt="2019-02-05T23:20:26.288" v="385" actId="165"/>
          <ac:grpSpMkLst>
            <pc:docMk/>
            <pc:sldMk cId="1291842368" sldId="4329"/>
            <ac:grpSpMk id="2" creationId="{C8A0BF49-C434-4FDB-B463-FEC9FF82BF88}"/>
          </ac:grpSpMkLst>
        </pc:grpChg>
        <pc:grpChg chg="mod topLvl">
          <ac:chgData name="Graeme Malcolm" userId="0828a162-3a1f-48c4-ad15-5bbb25c8ef77" providerId="ADAL" clId="{96FFBB9B-79B2-4CD5-B73D-81299C4A7993}" dt="2019-02-05T23:20:26.288" v="385" actId="165"/>
          <ac:grpSpMkLst>
            <pc:docMk/>
            <pc:sldMk cId="1291842368" sldId="4329"/>
            <ac:grpSpMk id="25" creationId="{A0E14AE4-A929-4C61-A15D-1F31A6E1E477}"/>
          </ac:grpSpMkLst>
        </pc:grpChg>
        <pc:grpChg chg="add mod">
          <ac:chgData name="Graeme Malcolm" userId="0828a162-3a1f-48c4-ad15-5bbb25c8ef77" providerId="ADAL" clId="{96FFBB9B-79B2-4CD5-B73D-81299C4A7993}" dt="2019-02-05T23:24:29.852" v="397" actId="164"/>
          <ac:grpSpMkLst>
            <pc:docMk/>
            <pc:sldMk cId="1291842368" sldId="4329"/>
            <ac:grpSpMk id="33" creationId="{8E96C962-9627-4787-86DB-5EE99D696040}"/>
          </ac:grpSpMkLst>
        </pc:grpChg>
        <pc:grpChg chg="add">
          <ac:chgData name="Graeme Malcolm" userId="0828a162-3a1f-48c4-ad15-5bbb25c8ef77" providerId="ADAL" clId="{96FFBB9B-79B2-4CD5-B73D-81299C4A7993}" dt="2019-02-05T23:21:04.590" v="387"/>
          <ac:grpSpMkLst>
            <pc:docMk/>
            <pc:sldMk cId="1291842368" sldId="4329"/>
            <ac:grpSpMk id="36" creationId="{1380CC52-4555-4EC1-A88B-AD723D56249A}"/>
          </ac:grpSpMkLst>
        </pc:grpChg>
        <pc:grpChg chg="add del">
          <ac:chgData name="Graeme Malcolm" userId="0828a162-3a1f-48c4-ad15-5bbb25c8ef77" providerId="ADAL" clId="{96FFBB9B-79B2-4CD5-B73D-81299C4A7993}" dt="2019-02-05T23:23:53.155" v="394"/>
          <ac:grpSpMkLst>
            <pc:docMk/>
            <pc:sldMk cId="1291842368" sldId="4329"/>
            <ac:grpSpMk id="39" creationId="{40222A45-07AB-45A7-AAD0-047AD67ECB24}"/>
          </ac:grpSpMkLst>
        </pc:grpChg>
        <pc:grpChg chg="add del mod">
          <ac:chgData name="Graeme Malcolm" userId="0828a162-3a1f-48c4-ad15-5bbb25c8ef77" providerId="ADAL" clId="{96FFBB9B-79B2-4CD5-B73D-81299C4A7993}" dt="2019-02-05T23:24:33.900" v="398"/>
          <ac:grpSpMkLst>
            <pc:docMk/>
            <pc:sldMk cId="1291842368" sldId="4329"/>
            <ac:grpSpMk id="51" creationId="{AA2D985A-EFFE-46B4-AF22-7A3E78C4094F}"/>
          </ac:grpSpMkLst>
        </pc:grpChg>
        <pc:grpChg chg="add">
          <ac:chgData name="Graeme Malcolm" userId="0828a162-3a1f-48c4-ad15-5bbb25c8ef77" providerId="ADAL" clId="{96FFBB9B-79B2-4CD5-B73D-81299C4A7993}" dt="2019-02-05T23:25:42.668" v="400"/>
          <ac:grpSpMkLst>
            <pc:docMk/>
            <pc:sldMk cId="1291842368" sldId="4329"/>
            <ac:grpSpMk id="53" creationId="{C4B9BA18-6921-4881-87F8-8906FBD17473}"/>
          </ac:grpSpMkLst>
        </pc:grpChg>
        <pc:grpChg chg="add">
          <ac:chgData name="Graeme Malcolm" userId="0828a162-3a1f-48c4-ad15-5bbb25c8ef77" providerId="ADAL" clId="{96FFBB9B-79B2-4CD5-B73D-81299C4A7993}" dt="2019-02-05T23:25:56.557" v="401"/>
          <ac:grpSpMkLst>
            <pc:docMk/>
            <pc:sldMk cId="1291842368" sldId="4329"/>
            <ac:grpSpMk id="57" creationId="{A7DD9445-4E77-4854-A150-2E52C9795811}"/>
          </ac:grpSpMkLst>
        </pc:grpChg>
        <pc:grpChg chg="add">
          <ac:chgData name="Graeme Malcolm" userId="0828a162-3a1f-48c4-ad15-5bbb25c8ef77" providerId="ADAL" clId="{96FFBB9B-79B2-4CD5-B73D-81299C4A7993}" dt="2019-02-05T23:26:11.098" v="402"/>
          <ac:grpSpMkLst>
            <pc:docMk/>
            <pc:sldMk cId="1291842368" sldId="4329"/>
            <ac:grpSpMk id="79" creationId="{F2C85DAA-7CB7-4B09-A152-F22F9B5930A0}"/>
          </ac:grpSpMkLst>
        </pc:grpChg>
        <pc:grpChg chg="add del">
          <ac:chgData name="Graeme Malcolm" userId="0828a162-3a1f-48c4-ad15-5bbb25c8ef77" providerId="ADAL" clId="{96FFBB9B-79B2-4CD5-B73D-81299C4A7993}" dt="2019-02-05T23:32:52.177" v="424"/>
          <ac:grpSpMkLst>
            <pc:docMk/>
            <pc:sldMk cId="1291842368" sldId="4329"/>
            <ac:grpSpMk id="85" creationId="{6D492E34-1353-46BC-9FD9-78AD0F0A6BFB}"/>
          </ac:grpSpMkLst>
        </pc:grpChg>
        <pc:grpChg chg="add mod topLvl">
          <ac:chgData name="Graeme Malcolm" userId="0828a162-3a1f-48c4-ad15-5bbb25c8ef77" providerId="ADAL" clId="{96FFBB9B-79B2-4CD5-B73D-81299C4A7993}" dt="2019-02-05T23:37:18.025" v="435" actId="164"/>
          <ac:grpSpMkLst>
            <pc:docMk/>
            <pc:sldMk cId="1291842368" sldId="4329"/>
            <ac:grpSpMk id="89" creationId="{1FFA0B92-008B-4D84-803C-0B9EC20FD1CA}"/>
          </ac:grpSpMkLst>
        </pc:grpChg>
        <pc:grpChg chg="add del mod">
          <ac:chgData name="Graeme Malcolm" userId="0828a162-3a1f-48c4-ad15-5bbb25c8ef77" providerId="ADAL" clId="{96FFBB9B-79B2-4CD5-B73D-81299C4A7993}" dt="2019-02-05T23:37:08.904" v="434" actId="165"/>
          <ac:grpSpMkLst>
            <pc:docMk/>
            <pc:sldMk cId="1291842368" sldId="4329"/>
            <ac:grpSpMk id="100" creationId="{255E35D2-B379-41D6-AB9A-0617F890FAB8}"/>
          </ac:grpSpMkLst>
        </pc:grpChg>
        <pc:grpChg chg="add mod">
          <ac:chgData name="Graeme Malcolm" userId="0828a162-3a1f-48c4-ad15-5bbb25c8ef77" providerId="ADAL" clId="{96FFBB9B-79B2-4CD5-B73D-81299C4A7993}" dt="2019-02-05T23:37:18.025" v="435" actId="164"/>
          <ac:grpSpMkLst>
            <pc:docMk/>
            <pc:sldMk cId="1291842368" sldId="4329"/>
            <ac:grpSpMk id="101" creationId="{075AE967-1562-4D4A-8508-3D877DDE07FC}"/>
          </ac:grpSpMkLst>
        </pc:grpChg>
        <pc:grpChg chg="add mod">
          <ac:chgData name="Graeme Malcolm" userId="0828a162-3a1f-48c4-ad15-5bbb25c8ef77" providerId="ADAL" clId="{96FFBB9B-79B2-4CD5-B73D-81299C4A7993}" dt="2019-02-05T23:40:15.816" v="441" actId="164"/>
          <ac:grpSpMkLst>
            <pc:docMk/>
            <pc:sldMk cId="1291842368" sldId="4329"/>
            <ac:grpSpMk id="108" creationId="{EFB0539E-9FA5-40D8-B0E6-BF535EBB4C5B}"/>
          </ac:grpSpMkLst>
        </pc:grpChg>
        <pc:grpChg chg="add">
          <ac:chgData name="Graeme Malcolm" userId="0828a162-3a1f-48c4-ad15-5bbb25c8ef77" providerId="ADAL" clId="{96FFBB9B-79B2-4CD5-B73D-81299C4A7993}" dt="2019-02-05T23:41:41.368" v="442"/>
          <ac:grpSpMkLst>
            <pc:docMk/>
            <pc:sldMk cId="1291842368" sldId="4329"/>
            <ac:grpSpMk id="109" creationId="{25CF7C70-3073-4F71-B8C9-0E06BFF6B5D2}"/>
          </ac:grpSpMkLst>
        </pc:grpChg>
        <pc:grpChg chg="add">
          <ac:chgData name="Graeme Malcolm" userId="0828a162-3a1f-48c4-ad15-5bbb25c8ef77" providerId="ADAL" clId="{96FFBB9B-79B2-4CD5-B73D-81299C4A7993}" dt="2019-02-05T23:42:30.372" v="443"/>
          <ac:grpSpMkLst>
            <pc:docMk/>
            <pc:sldMk cId="1291842368" sldId="4329"/>
            <ac:grpSpMk id="117" creationId="{8DBB8191-CB5B-4106-B60F-A95DCEE5D87A}"/>
          </ac:grpSpMkLst>
        </pc:grpChg>
        <pc:grpChg chg="add mod">
          <ac:chgData name="Graeme Malcolm" userId="0828a162-3a1f-48c4-ad15-5bbb25c8ef77" providerId="ADAL" clId="{96FFBB9B-79B2-4CD5-B73D-81299C4A7993}" dt="2019-02-05T23:52:55.125" v="476"/>
          <ac:grpSpMkLst>
            <pc:docMk/>
            <pc:sldMk cId="1291842368" sldId="4329"/>
            <ac:grpSpMk id="133" creationId="{F0BB50CD-1816-4B61-BF5B-DDBA6F19AC79}"/>
          </ac:grpSpMkLst>
        </pc:grpChg>
        <pc:graphicFrameChg chg="add">
          <ac:chgData name="Graeme Malcolm" userId="0828a162-3a1f-48c4-ad15-5bbb25c8ef77" providerId="ADAL" clId="{96FFBB9B-79B2-4CD5-B73D-81299C4A7993}" dt="2019-02-05T23:21:04.590" v="387"/>
          <ac:graphicFrameMkLst>
            <pc:docMk/>
            <pc:sldMk cId="1291842368" sldId="4329"/>
            <ac:graphicFrameMk id="34" creationId="{5C674A0B-6A58-4D81-B40E-91659A87D6A3}"/>
          </ac:graphicFrameMkLst>
        </pc:graphicFrameChg>
        <pc:graphicFrameChg chg="add">
          <ac:chgData name="Graeme Malcolm" userId="0828a162-3a1f-48c4-ad15-5bbb25c8ef77" providerId="ADAL" clId="{96FFBB9B-79B2-4CD5-B73D-81299C4A7993}" dt="2019-02-05T23:21:04.590" v="387"/>
          <ac:graphicFrameMkLst>
            <pc:docMk/>
            <pc:sldMk cId="1291842368" sldId="4329"/>
            <ac:graphicFrameMk id="35" creationId="{F0098862-9ECE-43CF-ADA9-AC4DA677CF21}"/>
          </ac:graphicFrameMkLst>
        </pc:graphicFrameChg>
        <pc:graphicFrameChg chg="add mod">
          <ac:chgData name="Graeme Malcolm" userId="0828a162-3a1f-48c4-ad15-5bbb25c8ef77" providerId="ADAL" clId="{96FFBB9B-79B2-4CD5-B73D-81299C4A7993}" dt="2019-02-05T23:21:09.142" v="388"/>
          <ac:graphicFrameMkLst>
            <pc:docMk/>
            <pc:sldMk cId="1291842368" sldId="4329"/>
            <ac:graphicFrameMk id="42" creationId="{8952D894-D3BF-43B8-8FA1-0ACE5ABCF9E2}"/>
          </ac:graphicFrameMkLst>
        </pc:graphicFrameChg>
        <pc:graphicFrameChg chg="add mod">
          <ac:chgData name="Graeme Malcolm" userId="0828a162-3a1f-48c4-ad15-5bbb25c8ef77" providerId="ADAL" clId="{96FFBB9B-79B2-4CD5-B73D-81299C4A7993}" dt="2019-02-05T23:22:14.088" v="389"/>
          <ac:graphicFrameMkLst>
            <pc:docMk/>
            <pc:sldMk cId="1291842368" sldId="4329"/>
            <ac:graphicFrameMk id="43" creationId="{A29B75D4-5C56-4BFE-BB48-EF599021BDD9}"/>
          </ac:graphicFrameMkLst>
        </pc:graphicFrameChg>
        <pc:picChg chg="add mod">
          <ac:chgData name="Graeme Malcolm" userId="0828a162-3a1f-48c4-ad15-5bbb25c8ef77" providerId="ADAL" clId="{96FFBB9B-79B2-4CD5-B73D-81299C4A7993}" dt="2019-02-05T23:24:29.852" v="397" actId="164"/>
          <ac:picMkLst>
            <pc:docMk/>
            <pc:sldMk cId="1291842368" sldId="4329"/>
            <ac:picMk id="44" creationId="{DE3B895C-68CD-4421-84EA-AD512433F71B}"/>
          </ac:picMkLst>
        </pc:picChg>
        <pc:picChg chg="add">
          <ac:chgData name="Graeme Malcolm" userId="0828a162-3a1f-48c4-ad15-5bbb25c8ef77" providerId="ADAL" clId="{96FFBB9B-79B2-4CD5-B73D-81299C4A7993}" dt="2019-02-05T23:23:20.425" v="391"/>
          <ac:picMkLst>
            <pc:docMk/>
            <pc:sldMk cId="1291842368" sldId="4329"/>
            <ac:picMk id="45" creationId="{D362852D-6609-4FF7-902E-2BDA03E17AA9}"/>
          </ac:picMkLst>
        </pc:picChg>
        <pc:picChg chg="add mod">
          <ac:chgData name="Graeme Malcolm" userId="0828a162-3a1f-48c4-ad15-5bbb25c8ef77" providerId="ADAL" clId="{96FFBB9B-79B2-4CD5-B73D-81299C4A7993}" dt="2019-02-05T23:24:29.852" v="397" actId="164"/>
          <ac:picMkLst>
            <pc:docMk/>
            <pc:sldMk cId="1291842368" sldId="4329"/>
            <ac:picMk id="46" creationId="{F4DCD227-F318-45EA-99B0-0D0785D087D5}"/>
          </ac:picMkLst>
        </pc:picChg>
        <pc:picChg chg="add mod">
          <ac:chgData name="Graeme Malcolm" userId="0828a162-3a1f-48c4-ad15-5bbb25c8ef77" providerId="ADAL" clId="{96FFBB9B-79B2-4CD5-B73D-81299C4A7993}" dt="2019-02-05T23:24:29.852" v="397" actId="164"/>
          <ac:picMkLst>
            <pc:docMk/>
            <pc:sldMk cId="1291842368" sldId="4329"/>
            <ac:picMk id="47" creationId="{C51CA552-1297-40D1-AFD3-23DFDB058348}"/>
          </ac:picMkLst>
        </pc:picChg>
        <pc:picChg chg="add mod">
          <ac:chgData name="Graeme Malcolm" userId="0828a162-3a1f-48c4-ad15-5bbb25c8ef77" providerId="ADAL" clId="{96FFBB9B-79B2-4CD5-B73D-81299C4A7993}" dt="2019-02-05T23:24:29.852" v="397" actId="164"/>
          <ac:picMkLst>
            <pc:docMk/>
            <pc:sldMk cId="1291842368" sldId="4329"/>
            <ac:picMk id="48" creationId="{6033A105-E3D6-4B61-ACFB-C153C602AD7D}"/>
          </ac:picMkLst>
        </pc:picChg>
        <pc:picChg chg="add mod">
          <ac:chgData name="Graeme Malcolm" userId="0828a162-3a1f-48c4-ad15-5bbb25c8ef77" providerId="ADAL" clId="{96FFBB9B-79B2-4CD5-B73D-81299C4A7993}" dt="2019-02-05T23:24:29.852" v="397" actId="164"/>
          <ac:picMkLst>
            <pc:docMk/>
            <pc:sldMk cId="1291842368" sldId="4329"/>
            <ac:picMk id="49" creationId="{1B2096D3-DAB9-4CDB-B5E1-868B8E95E6F3}"/>
          </ac:picMkLst>
        </pc:picChg>
        <pc:picChg chg="add mod">
          <ac:chgData name="Graeme Malcolm" userId="0828a162-3a1f-48c4-ad15-5bbb25c8ef77" providerId="ADAL" clId="{96FFBB9B-79B2-4CD5-B73D-81299C4A7993}" dt="2019-02-05T23:24:29.852" v="397" actId="164"/>
          <ac:picMkLst>
            <pc:docMk/>
            <pc:sldMk cId="1291842368" sldId="4329"/>
            <ac:picMk id="50" creationId="{58C6A388-1FA0-40EA-A88A-8868098C215A}"/>
          </ac:picMkLst>
        </pc:picChg>
        <pc:picChg chg="add del">
          <ac:chgData name="Graeme Malcolm" userId="0828a162-3a1f-48c4-ad15-5bbb25c8ef77" providerId="ADAL" clId="{96FFBB9B-79B2-4CD5-B73D-81299C4A7993}" dt="2019-02-05T23:26:57.213" v="404"/>
          <ac:picMkLst>
            <pc:docMk/>
            <pc:sldMk cId="1291842368" sldId="4329"/>
            <ac:picMk id="52" creationId="{6E1D173D-1A61-45E5-82E6-2AA458DB4FB9}"/>
          </ac:picMkLst>
        </pc:picChg>
        <pc:picChg chg="add mod">
          <ac:chgData name="Graeme Malcolm" userId="0828a162-3a1f-48c4-ad15-5bbb25c8ef77" providerId="ADAL" clId="{96FFBB9B-79B2-4CD5-B73D-81299C4A7993}" dt="2019-02-05T23:26:16.510" v="403"/>
          <ac:picMkLst>
            <pc:docMk/>
            <pc:sldMk cId="1291842368" sldId="4329"/>
            <ac:picMk id="82" creationId="{F74CF950-49B2-46A3-B75E-14EE4DC0E974}"/>
          </ac:picMkLst>
        </pc:picChg>
        <pc:picChg chg="add">
          <ac:chgData name="Graeme Malcolm" userId="0828a162-3a1f-48c4-ad15-5bbb25c8ef77" providerId="ADAL" clId="{96FFBB9B-79B2-4CD5-B73D-81299C4A7993}" dt="2019-02-05T23:27:19.054" v="407"/>
          <ac:picMkLst>
            <pc:docMk/>
            <pc:sldMk cId="1291842368" sldId="4329"/>
            <ac:picMk id="83" creationId="{A7AA159B-CB6B-48A2-A623-098087EE34D3}"/>
          </ac:picMkLst>
        </pc:picChg>
        <pc:picChg chg="add">
          <ac:chgData name="Graeme Malcolm" userId="0828a162-3a1f-48c4-ad15-5bbb25c8ef77" providerId="ADAL" clId="{96FFBB9B-79B2-4CD5-B73D-81299C4A7993}" dt="2019-02-05T23:29:36.794" v="414"/>
          <ac:picMkLst>
            <pc:docMk/>
            <pc:sldMk cId="1291842368" sldId="4329"/>
            <ac:picMk id="84" creationId="{072D394C-9BCA-421E-9291-E1780A3E3DAD}"/>
          </ac:picMkLst>
        </pc:picChg>
        <pc:picChg chg="add">
          <ac:chgData name="Graeme Malcolm" userId="0828a162-3a1f-48c4-ad15-5bbb25c8ef77" providerId="ADAL" clId="{96FFBB9B-79B2-4CD5-B73D-81299C4A7993}" dt="2019-02-05T23:32:56.688" v="425"/>
          <ac:picMkLst>
            <pc:docMk/>
            <pc:sldMk cId="1291842368" sldId="4329"/>
            <ac:picMk id="88" creationId="{C0D7BA4D-3D6F-4519-BF9B-3628D651237A}"/>
          </ac:picMkLst>
        </pc:picChg>
        <pc:picChg chg="add mod topLvl">
          <ac:chgData name="Graeme Malcolm" userId="0828a162-3a1f-48c4-ad15-5bbb25c8ef77" providerId="ADAL" clId="{96FFBB9B-79B2-4CD5-B73D-81299C4A7993}" dt="2019-02-05T23:37:18.025" v="435" actId="164"/>
          <ac:picMkLst>
            <pc:docMk/>
            <pc:sldMk cId="1291842368" sldId="4329"/>
            <ac:picMk id="99" creationId="{BC8BC84A-C3E9-41D6-8B5E-0A1C7382B85F}"/>
          </ac:picMkLst>
        </pc:picChg>
        <pc:picChg chg="add mod">
          <ac:chgData name="Graeme Malcolm" userId="0828a162-3a1f-48c4-ad15-5bbb25c8ef77" providerId="ADAL" clId="{96FFBB9B-79B2-4CD5-B73D-81299C4A7993}" dt="2019-02-05T23:37:28.747" v="436"/>
          <ac:picMkLst>
            <pc:docMk/>
            <pc:sldMk cId="1291842368" sldId="4329"/>
            <ac:picMk id="102" creationId="{5FF87C66-7F6C-4330-9D3A-AC338ED57A0D}"/>
          </ac:picMkLst>
        </pc:picChg>
        <pc:picChg chg="add mod">
          <ac:chgData name="Graeme Malcolm" userId="0828a162-3a1f-48c4-ad15-5bbb25c8ef77" providerId="ADAL" clId="{96FFBB9B-79B2-4CD5-B73D-81299C4A7993}" dt="2019-02-05T23:38:05.134" v="437"/>
          <ac:picMkLst>
            <pc:docMk/>
            <pc:sldMk cId="1291842368" sldId="4329"/>
            <ac:picMk id="103" creationId="{1B0A8054-612B-44AE-8B74-13F6A8D51BA3}"/>
          </ac:picMkLst>
        </pc:picChg>
        <pc:picChg chg="add mod">
          <ac:chgData name="Graeme Malcolm" userId="0828a162-3a1f-48c4-ad15-5bbb25c8ef77" providerId="ADAL" clId="{96FFBB9B-79B2-4CD5-B73D-81299C4A7993}" dt="2019-02-05T23:40:15.816" v="441" actId="164"/>
          <ac:picMkLst>
            <pc:docMk/>
            <pc:sldMk cId="1291842368" sldId="4329"/>
            <ac:picMk id="104" creationId="{10815E6F-BAC7-4A00-B450-CE81B49939B8}"/>
          </ac:picMkLst>
        </pc:picChg>
        <pc:picChg chg="add mod">
          <ac:chgData name="Graeme Malcolm" userId="0828a162-3a1f-48c4-ad15-5bbb25c8ef77" providerId="ADAL" clId="{96FFBB9B-79B2-4CD5-B73D-81299C4A7993}" dt="2019-02-05T23:40:15.816" v="441" actId="164"/>
          <ac:picMkLst>
            <pc:docMk/>
            <pc:sldMk cId="1291842368" sldId="4329"/>
            <ac:picMk id="105" creationId="{5AE2B2A6-AADC-4DB0-BD79-CF0B5BF47AD0}"/>
          </ac:picMkLst>
        </pc:picChg>
        <pc:picChg chg="add mod">
          <ac:chgData name="Graeme Malcolm" userId="0828a162-3a1f-48c4-ad15-5bbb25c8ef77" providerId="ADAL" clId="{96FFBB9B-79B2-4CD5-B73D-81299C4A7993}" dt="2019-02-05T23:40:15.816" v="441" actId="164"/>
          <ac:picMkLst>
            <pc:docMk/>
            <pc:sldMk cId="1291842368" sldId="4329"/>
            <ac:picMk id="106" creationId="{C1C01317-F6FD-4DA3-87BD-215A0B556059}"/>
          </ac:picMkLst>
        </pc:picChg>
        <pc:picChg chg="add mod">
          <ac:chgData name="Graeme Malcolm" userId="0828a162-3a1f-48c4-ad15-5bbb25c8ef77" providerId="ADAL" clId="{96FFBB9B-79B2-4CD5-B73D-81299C4A7993}" dt="2019-02-05T23:49:15.629" v="462" actId="164"/>
          <ac:picMkLst>
            <pc:docMk/>
            <pc:sldMk cId="1291842368" sldId="4329"/>
            <ac:picMk id="125" creationId="{CF6D5611-ADA0-45DE-A7E1-7B394242F699}"/>
          </ac:picMkLst>
        </pc:picChg>
        <pc:cxnChg chg="mod topLvl">
          <ac:chgData name="Graeme Malcolm" userId="0828a162-3a1f-48c4-ad15-5bbb25c8ef77" providerId="ADAL" clId="{96FFBB9B-79B2-4CD5-B73D-81299C4A7993}" dt="2019-02-05T23:20:35.113" v="386" actId="164"/>
          <ac:cxnSpMkLst>
            <pc:docMk/>
            <pc:sldMk cId="1291842368" sldId="4329"/>
            <ac:cxnSpMk id="10" creationId="{60B66445-3B4D-4E04-8852-CA6931FB41AC}"/>
          </ac:cxnSpMkLst>
        </pc:cxnChg>
        <pc:cxnChg chg="mod topLvl">
          <ac:chgData name="Graeme Malcolm" userId="0828a162-3a1f-48c4-ad15-5bbb25c8ef77" providerId="ADAL" clId="{96FFBB9B-79B2-4CD5-B73D-81299C4A7993}" dt="2019-02-05T23:20:35.113" v="386" actId="164"/>
          <ac:cxnSpMkLst>
            <pc:docMk/>
            <pc:sldMk cId="1291842368" sldId="4329"/>
            <ac:cxnSpMk id="11" creationId="{344DD82B-39CB-415F-88F8-E37DEE7B5ECE}"/>
          </ac:cxnSpMkLst>
        </pc:cxnChg>
        <pc:cxnChg chg="mod topLvl">
          <ac:chgData name="Graeme Malcolm" userId="0828a162-3a1f-48c4-ad15-5bbb25c8ef77" providerId="ADAL" clId="{96FFBB9B-79B2-4CD5-B73D-81299C4A7993}" dt="2019-02-05T23:20:35.113" v="386" actId="164"/>
          <ac:cxnSpMkLst>
            <pc:docMk/>
            <pc:sldMk cId="1291842368" sldId="4329"/>
            <ac:cxnSpMk id="12" creationId="{75589C84-0317-4004-938A-97AE843C5B5E}"/>
          </ac:cxnSpMkLst>
        </pc:cxnChg>
        <pc:cxnChg chg="mod topLvl">
          <ac:chgData name="Graeme Malcolm" userId="0828a162-3a1f-48c4-ad15-5bbb25c8ef77" providerId="ADAL" clId="{96FFBB9B-79B2-4CD5-B73D-81299C4A7993}" dt="2019-02-05T23:20:35.113" v="386" actId="164"/>
          <ac:cxnSpMkLst>
            <pc:docMk/>
            <pc:sldMk cId="1291842368" sldId="4329"/>
            <ac:cxnSpMk id="13" creationId="{3D95D4BC-8784-4120-9C6B-B241857CBF02}"/>
          </ac:cxnSpMkLst>
        </pc:cxnChg>
        <pc:cxnChg chg="mod topLvl">
          <ac:chgData name="Graeme Malcolm" userId="0828a162-3a1f-48c4-ad15-5bbb25c8ef77" providerId="ADAL" clId="{96FFBB9B-79B2-4CD5-B73D-81299C4A7993}" dt="2019-02-05T23:20:35.113" v="386" actId="164"/>
          <ac:cxnSpMkLst>
            <pc:docMk/>
            <pc:sldMk cId="1291842368" sldId="4329"/>
            <ac:cxnSpMk id="14" creationId="{2904D46E-86A4-44B1-81E6-06C68E91D36B}"/>
          </ac:cxnSpMkLst>
        </pc:cxnChg>
        <pc:cxnChg chg="mod topLvl">
          <ac:chgData name="Graeme Malcolm" userId="0828a162-3a1f-48c4-ad15-5bbb25c8ef77" providerId="ADAL" clId="{96FFBB9B-79B2-4CD5-B73D-81299C4A7993}" dt="2019-02-05T23:20:35.113" v="386" actId="164"/>
          <ac:cxnSpMkLst>
            <pc:docMk/>
            <pc:sldMk cId="1291842368" sldId="4329"/>
            <ac:cxnSpMk id="15" creationId="{90AB22D8-30DE-41D7-A909-CC26662FB44E}"/>
          </ac:cxnSpMkLst>
        </pc:cxnChg>
        <pc:cxnChg chg="mod topLvl">
          <ac:chgData name="Graeme Malcolm" userId="0828a162-3a1f-48c4-ad15-5bbb25c8ef77" providerId="ADAL" clId="{96FFBB9B-79B2-4CD5-B73D-81299C4A7993}" dt="2019-02-05T23:20:35.113" v="386" actId="164"/>
          <ac:cxnSpMkLst>
            <pc:docMk/>
            <pc:sldMk cId="1291842368" sldId="4329"/>
            <ac:cxnSpMk id="16" creationId="{6211E350-B297-4E84-AE7B-9A4D8C5B8E4D}"/>
          </ac:cxnSpMkLst>
        </pc:cxnChg>
        <pc:cxnChg chg="mod topLvl">
          <ac:chgData name="Graeme Malcolm" userId="0828a162-3a1f-48c4-ad15-5bbb25c8ef77" providerId="ADAL" clId="{96FFBB9B-79B2-4CD5-B73D-81299C4A7993}" dt="2019-02-05T23:20:35.113" v="386" actId="164"/>
          <ac:cxnSpMkLst>
            <pc:docMk/>
            <pc:sldMk cId="1291842368" sldId="4329"/>
            <ac:cxnSpMk id="17" creationId="{3CE6EF65-7E47-499C-A7DE-A0CD7E84CFC4}"/>
          </ac:cxnSpMkLst>
        </pc:cxnChg>
        <pc:cxnChg chg="mod topLvl">
          <ac:chgData name="Graeme Malcolm" userId="0828a162-3a1f-48c4-ad15-5bbb25c8ef77" providerId="ADAL" clId="{96FFBB9B-79B2-4CD5-B73D-81299C4A7993}" dt="2019-02-05T23:20:35.113" v="386" actId="164"/>
          <ac:cxnSpMkLst>
            <pc:docMk/>
            <pc:sldMk cId="1291842368" sldId="4329"/>
            <ac:cxnSpMk id="18" creationId="{0FEBCCF6-8B88-476B-B7CF-5407A5A7BFD9}"/>
          </ac:cxnSpMkLst>
        </pc:cxnChg>
        <pc:cxnChg chg="mod topLvl">
          <ac:chgData name="Graeme Malcolm" userId="0828a162-3a1f-48c4-ad15-5bbb25c8ef77" providerId="ADAL" clId="{96FFBB9B-79B2-4CD5-B73D-81299C4A7993}" dt="2019-02-05T23:20:35.113" v="386" actId="164"/>
          <ac:cxnSpMkLst>
            <pc:docMk/>
            <pc:sldMk cId="1291842368" sldId="4329"/>
            <ac:cxnSpMk id="19" creationId="{A1C1F523-B3D1-48E0-B03C-C89384EC52C1}"/>
          </ac:cxnSpMkLst>
        </pc:cxnChg>
        <pc:cxnChg chg="mod topLvl">
          <ac:chgData name="Graeme Malcolm" userId="0828a162-3a1f-48c4-ad15-5bbb25c8ef77" providerId="ADAL" clId="{96FFBB9B-79B2-4CD5-B73D-81299C4A7993}" dt="2019-02-05T23:20:35.113" v="386" actId="164"/>
          <ac:cxnSpMkLst>
            <pc:docMk/>
            <pc:sldMk cId="1291842368" sldId="4329"/>
            <ac:cxnSpMk id="20" creationId="{323F1F39-8969-425C-9B9E-D01A701802DB}"/>
          </ac:cxnSpMkLst>
        </pc:cxnChg>
        <pc:cxnChg chg="mod topLvl">
          <ac:chgData name="Graeme Malcolm" userId="0828a162-3a1f-48c4-ad15-5bbb25c8ef77" providerId="ADAL" clId="{96FFBB9B-79B2-4CD5-B73D-81299C4A7993}" dt="2019-02-05T23:20:35.113" v="386" actId="164"/>
          <ac:cxnSpMkLst>
            <pc:docMk/>
            <pc:sldMk cId="1291842368" sldId="4329"/>
            <ac:cxnSpMk id="21" creationId="{532A06AF-7778-4D23-BB01-2CBCA7FE76D5}"/>
          </ac:cxnSpMkLst>
        </pc:cxnChg>
        <pc:cxnChg chg="mod topLvl">
          <ac:chgData name="Graeme Malcolm" userId="0828a162-3a1f-48c4-ad15-5bbb25c8ef77" providerId="ADAL" clId="{96FFBB9B-79B2-4CD5-B73D-81299C4A7993}" dt="2019-02-05T23:20:35.113" v="386" actId="164"/>
          <ac:cxnSpMkLst>
            <pc:docMk/>
            <pc:sldMk cId="1291842368" sldId="4329"/>
            <ac:cxnSpMk id="22" creationId="{6674C207-548D-4712-A2AB-F397F876DBFF}"/>
          </ac:cxnSpMkLst>
        </pc:cxnChg>
        <pc:cxnChg chg="mod topLvl">
          <ac:chgData name="Graeme Malcolm" userId="0828a162-3a1f-48c4-ad15-5bbb25c8ef77" providerId="ADAL" clId="{96FFBB9B-79B2-4CD5-B73D-81299C4A7993}" dt="2019-02-05T23:20:35.113" v="386" actId="164"/>
          <ac:cxnSpMkLst>
            <pc:docMk/>
            <pc:sldMk cId="1291842368" sldId="4329"/>
            <ac:cxnSpMk id="23" creationId="{0BEDEE6B-1B98-4519-B1C5-90E00999451F}"/>
          </ac:cxnSpMkLst>
        </pc:cxnChg>
        <pc:cxnChg chg="mod topLvl">
          <ac:chgData name="Graeme Malcolm" userId="0828a162-3a1f-48c4-ad15-5bbb25c8ef77" providerId="ADAL" clId="{96FFBB9B-79B2-4CD5-B73D-81299C4A7993}" dt="2019-02-05T23:20:35.113" v="386" actId="164"/>
          <ac:cxnSpMkLst>
            <pc:docMk/>
            <pc:sldMk cId="1291842368" sldId="4329"/>
            <ac:cxnSpMk id="24" creationId="{DA7923E5-5DA9-453C-85C6-E606E7D0C6DE}"/>
          </ac:cxnSpMkLst>
        </pc:cxnChg>
        <pc:cxnChg chg="add mod">
          <ac:chgData name="Graeme Malcolm" userId="0828a162-3a1f-48c4-ad15-5bbb25c8ef77" providerId="ADAL" clId="{96FFBB9B-79B2-4CD5-B73D-81299C4A7993}" dt="2019-02-05T23:46:41.429" v="448" actId="11529"/>
          <ac:cxnSpMkLst>
            <pc:docMk/>
            <pc:sldMk cId="1291842368" sldId="4329"/>
            <ac:cxnSpMk id="128" creationId="{5A828C95-2E37-436E-A228-7378D1384A4D}"/>
          </ac:cxnSpMkLst>
        </pc:cxnChg>
        <pc:cxnChg chg="add mod">
          <ac:chgData name="Graeme Malcolm" userId="0828a162-3a1f-48c4-ad15-5bbb25c8ef77" providerId="ADAL" clId="{96FFBB9B-79B2-4CD5-B73D-81299C4A7993}" dt="2019-02-05T23:46:48.186" v="449"/>
          <ac:cxnSpMkLst>
            <pc:docMk/>
            <pc:sldMk cId="1291842368" sldId="4329"/>
            <ac:cxnSpMk id="129" creationId="{842C64AF-4FBB-4A2D-ADC3-4DE87B01A6C4}"/>
          </ac:cxnSpMkLst>
        </pc:cxnChg>
        <pc:cxnChg chg="add mod">
          <ac:chgData name="Graeme Malcolm" userId="0828a162-3a1f-48c4-ad15-5bbb25c8ef77" providerId="ADAL" clId="{96FFBB9B-79B2-4CD5-B73D-81299C4A7993}" dt="2019-02-05T23:47:16.140" v="450"/>
          <ac:cxnSpMkLst>
            <pc:docMk/>
            <pc:sldMk cId="1291842368" sldId="4329"/>
            <ac:cxnSpMk id="130" creationId="{8E009E0D-C4D3-4B19-A6F1-41D4EC76CEE9}"/>
          </ac:cxnSpMkLst>
        </pc:cxnChg>
        <pc:cxnChg chg="add mod">
          <ac:chgData name="Graeme Malcolm" userId="0828a162-3a1f-48c4-ad15-5bbb25c8ef77" providerId="ADAL" clId="{96FFBB9B-79B2-4CD5-B73D-81299C4A7993}" dt="2019-02-05T23:51:07.826" v="470"/>
          <ac:cxnSpMkLst>
            <pc:docMk/>
            <pc:sldMk cId="1291842368" sldId="4329"/>
            <ac:cxnSpMk id="134" creationId="{3FFF6316-5B1C-41BF-A34C-50300B48DE69}"/>
          </ac:cxnSpMkLst>
        </pc:cxnChg>
        <pc:cxnChg chg="add mod">
          <ac:chgData name="Graeme Malcolm" userId="0828a162-3a1f-48c4-ad15-5bbb25c8ef77" providerId="ADAL" clId="{96FFBB9B-79B2-4CD5-B73D-81299C4A7993}" dt="2019-02-05T23:51:20.950" v="471"/>
          <ac:cxnSpMkLst>
            <pc:docMk/>
            <pc:sldMk cId="1291842368" sldId="4329"/>
            <ac:cxnSpMk id="135" creationId="{9E452698-6040-4A3E-A2E4-807A276E5A92}"/>
          </ac:cxnSpMkLst>
        </pc:cxnChg>
      </pc:sldChg>
      <pc:sldChg chg="addSp delSp modSp add modAnim">
        <pc:chgData name="Graeme Malcolm" userId="0828a162-3a1f-48c4-ad15-5bbb25c8ef77" providerId="ADAL" clId="{96FFBB9B-79B2-4CD5-B73D-81299C4A7993}" dt="2019-02-05T23:27:16.157" v="406"/>
        <pc:sldMkLst>
          <pc:docMk/>
          <pc:sldMk cId="1935548497" sldId="4330"/>
        </pc:sldMkLst>
        <pc:spChg chg="mod">
          <ac:chgData name="Graeme Malcolm" userId="0828a162-3a1f-48c4-ad15-5bbb25c8ef77" providerId="ADAL" clId="{96FFBB9B-79B2-4CD5-B73D-81299C4A7993}" dt="2019-02-05T21:51:02.459" v="347" actId="164"/>
          <ac:spMkLst>
            <pc:docMk/>
            <pc:sldMk cId="1935548497" sldId="4330"/>
            <ac:spMk id="2" creationId="{24D6F81A-0D65-495C-AF85-8CD465E62844}"/>
          </ac:spMkLst>
        </pc:spChg>
        <pc:spChg chg="mod">
          <ac:chgData name="Graeme Malcolm" userId="0828a162-3a1f-48c4-ad15-5bbb25c8ef77" providerId="ADAL" clId="{96FFBB9B-79B2-4CD5-B73D-81299C4A7993}" dt="2019-02-05T21:51:02.459" v="347" actId="164"/>
          <ac:spMkLst>
            <pc:docMk/>
            <pc:sldMk cId="1935548497" sldId="4330"/>
            <ac:spMk id="3" creationId="{745CF4F1-F6B7-46DA-BEB4-E8D3ECFAB3E3}"/>
          </ac:spMkLst>
        </pc:spChg>
        <pc:spChg chg="mod">
          <ac:chgData name="Graeme Malcolm" userId="0828a162-3a1f-48c4-ad15-5bbb25c8ef77" providerId="ADAL" clId="{96FFBB9B-79B2-4CD5-B73D-81299C4A7993}" dt="2019-02-05T21:51:02.459" v="347" actId="164"/>
          <ac:spMkLst>
            <pc:docMk/>
            <pc:sldMk cId="1935548497" sldId="4330"/>
            <ac:spMk id="4" creationId="{370D0C98-44F6-46EC-BFD8-2F32FF9A3526}"/>
          </ac:spMkLst>
        </pc:spChg>
        <pc:spChg chg="mod">
          <ac:chgData name="Graeme Malcolm" userId="0828a162-3a1f-48c4-ad15-5bbb25c8ef77" providerId="ADAL" clId="{96FFBB9B-79B2-4CD5-B73D-81299C4A7993}" dt="2019-02-05T21:51:02.459" v="347" actId="164"/>
          <ac:spMkLst>
            <pc:docMk/>
            <pc:sldMk cId="1935548497" sldId="4330"/>
            <ac:spMk id="5" creationId="{F2E72C10-C0BF-45AB-A715-14229AD99EF7}"/>
          </ac:spMkLst>
        </pc:spChg>
        <pc:spChg chg="add mod">
          <ac:chgData name="Graeme Malcolm" userId="0828a162-3a1f-48c4-ad15-5bbb25c8ef77" providerId="ADAL" clId="{96FFBB9B-79B2-4CD5-B73D-81299C4A7993}" dt="2019-02-05T20:08:26.602" v="63" actId="767"/>
          <ac:spMkLst>
            <pc:docMk/>
            <pc:sldMk cId="1935548497" sldId="4330"/>
            <ac:spMk id="6" creationId="{25B4BBD8-B834-411A-B652-4D4932546B36}"/>
          </ac:spMkLst>
        </pc:spChg>
        <pc:spChg chg="add mod">
          <ac:chgData name="Graeme Malcolm" userId="0828a162-3a1f-48c4-ad15-5bbb25c8ef77" providerId="ADAL" clId="{96FFBB9B-79B2-4CD5-B73D-81299C4A7993}" dt="2019-02-05T21:53:00.938" v="358" actId="767"/>
          <ac:spMkLst>
            <pc:docMk/>
            <pc:sldMk cId="1935548497" sldId="4330"/>
            <ac:spMk id="11" creationId="{132D6425-0DAE-46BB-866C-D3E87EA51478}"/>
          </ac:spMkLst>
        </pc:spChg>
        <pc:spChg chg="mod">
          <ac:chgData name="Graeme Malcolm" userId="0828a162-3a1f-48c4-ad15-5bbb25c8ef77" providerId="ADAL" clId="{96FFBB9B-79B2-4CD5-B73D-81299C4A7993}" dt="2019-02-05T21:51:02.459" v="347" actId="164"/>
          <ac:spMkLst>
            <pc:docMk/>
            <pc:sldMk cId="1935548497" sldId="4330"/>
            <ac:spMk id="14" creationId="{CAB187F6-EDC8-4346-9FB9-EDB01598A784}"/>
          </ac:spMkLst>
        </pc:spChg>
        <pc:spChg chg="mod">
          <ac:chgData name="Graeme Malcolm" userId="0828a162-3a1f-48c4-ad15-5bbb25c8ef77" providerId="ADAL" clId="{96FFBB9B-79B2-4CD5-B73D-81299C4A7993}" dt="2019-02-05T21:51:02.459" v="347" actId="164"/>
          <ac:spMkLst>
            <pc:docMk/>
            <pc:sldMk cId="1935548497" sldId="4330"/>
            <ac:spMk id="15" creationId="{2ED911FB-571B-4AD6-808B-7A0388D61EC9}"/>
          </ac:spMkLst>
        </pc:spChg>
        <pc:spChg chg="mod">
          <ac:chgData name="Graeme Malcolm" userId="0828a162-3a1f-48c4-ad15-5bbb25c8ef77" providerId="ADAL" clId="{96FFBB9B-79B2-4CD5-B73D-81299C4A7993}" dt="2019-02-05T21:51:02.459" v="347" actId="164"/>
          <ac:spMkLst>
            <pc:docMk/>
            <pc:sldMk cId="1935548497" sldId="4330"/>
            <ac:spMk id="16" creationId="{7A3EFFFE-B846-46BF-9F90-3DF1CDED233F}"/>
          </ac:spMkLst>
        </pc:spChg>
        <pc:spChg chg="add mod">
          <ac:chgData name="Graeme Malcolm" userId="0828a162-3a1f-48c4-ad15-5bbb25c8ef77" providerId="ADAL" clId="{96FFBB9B-79B2-4CD5-B73D-81299C4A7993}" dt="2019-02-05T20:08:38.714" v="64"/>
          <ac:spMkLst>
            <pc:docMk/>
            <pc:sldMk cId="1935548497" sldId="4330"/>
            <ac:spMk id="58" creationId="{139E3654-989E-4F64-8BAF-294D5F4036C1}"/>
          </ac:spMkLst>
        </pc:spChg>
        <pc:spChg chg="add mod">
          <ac:chgData name="Graeme Malcolm" userId="0828a162-3a1f-48c4-ad15-5bbb25c8ef77" providerId="ADAL" clId="{96FFBB9B-79B2-4CD5-B73D-81299C4A7993}" dt="2019-02-05T21:51:13.969" v="350" actId="164"/>
          <ac:spMkLst>
            <pc:docMk/>
            <pc:sldMk cId="1935548497" sldId="4330"/>
            <ac:spMk id="60" creationId="{6B3A9326-66A6-4284-A971-6ABDBCEC2E72}"/>
          </ac:spMkLst>
        </pc:spChg>
        <pc:spChg chg="add mod">
          <ac:chgData name="Graeme Malcolm" userId="0828a162-3a1f-48c4-ad15-5bbb25c8ef77" providerId="ADAL" clId="{96FFBB9B-79B2-4CD5-B73D-81299C4A7993}" dt="2019-02-05T21:51:13.969" v="350" actId="164"/>
          <ac:spMkLst>
            <pc:docMk/>
            <pc:sldMk cId="1935548497" sldId="4330"/>
            <ac:spMk id="61" creationId="{6BCCE32E-3510-49F1-97B2-94828F95BAE2}"/>
          </ac:spMkLst>
        </pc:spChg>
        <pc:spChg chg="add mod">
          <ac:chgData name="Graeme Malcolm" userId="0828a162-3a1f-48c4-ad15-5bbb25c8ef77" providerId="ADAL" clId="{96FFBB9B-79B2-4CD5-B73D-81299C4A7993}" dt="2019-02-05T21:51:13.969" v="350" actId="164"/>
          <ac:spMkLst>
            <pc:docMk/>
            <pc:sldMk cId="1935548497" sldId="4330"/>
            <ac:spMk id="63" creationId="{550C785C-5AD4-46E2-BF60-2891EA3AEEF8}"/>
          </ac:spMkLst>
        </pc:spChg>
        <pc:spChg chg="add mod">
          <ac:chgData name="Graeme Malcolm" userId="0828a162-3a1f-48c4-ad15-5bbb25c8ef77" providerId="ADAL" clId="{96FFBB9B-79B2-4CD5-B73D-81299C4A7993}" dt="2019-02-05T20:11:36.352" v="66" actId="207"/>
          <ac:spMkLst>
            <pc:docMk/>
            <pc:sldMk cId="1935548497" sldId="4330"/>
            <ac:spMk id="64" creationId="{50E21AE2-0935-44E2-ACB2-8A8B314A2626}"/>
          </ac:spMkLst>
        </pc:spChg>
        <pc:grpChg chg="mod">
          <ac:chgData name="Graeme Malcolm" userId="0828a162-3a1f-48c4-ad15-5bbb25c8ef77" providerId="ADAL" clId="{96FFBB9B-79B2-4CD5-B73D-81299C4A7993}" dt="2019-02-05T21:51:02.459" v="347" actId="164"/>
          <ac:grpSpMkLst>
            <pc:docMk/>
            <pc:sldMk cId="1935548497" sldId="4330"/>
            <ac:grpSpMk id="8" creationId="{D3C7A33D-FABA-40DE-9B49-9C8B338369E6}"/>
          </ac:grpSpMkLst>
        </pc:grpChg>
        <pc:grpChg chg="add mod">
          <ac:chgData name="Graeme Malcolm" userId="0828a162-3a1f-48c4-ad15-5bbb25c8ef77" providerId="ADAL" clId="{96FFBB9B-79B2-4CD5-B73D-81299C4A7993}" dt="2019-02-05T21:51:02.459" v="347" actId="164"/>
          <ac:grpSpMkLst>
            <pc:docMk/>
            <pc:sldMk cId="1935548497" sldId="4330"/>
            <ac:grpSpMk id="9" creationId="{D5BDD655-874E-4B7A-9486-546DCB4334BA}"/>
          </ac:grpSpMkLst>
        </pc:grpChg>
        <pc:grpChg chg="add mod">
          <ac:chgData name="Graeme Malcolm" userId="0828a162-3a1f-48c4-ad15-5bbb25c8ef77" providerId="ADAL" clId="{96FFBB9B-79B2-4CD5-B73D-81299C4A7993}" dt="2019-02-05T21:51:13.969" v="350" actId="164"/>
          <ac:grpSpMkLst>
            <pc:docMk/>
            <pc:sldMk cId="1935548497" sldId="4330"/>
            <ac:grpSpMk id="10" creationId="{BB53609B-E3A7-4282-958E-F7978FF9E371}"/>
          </ac:grpSpMkLst>
        </pc:grpChg>
        <pc:grpChg chg="add">
          <ac:chgData name="Graeme Malcolm" userId="0828a162-3a1f-48c4-ad15-5bbb25c8ef77" providerId="ADAL" clId="{96FFBB9B-79B2-4CD5-B73D-81299C4A7993}" dt="2019-02-05T20:06:55.984" v="61"/>
          <ac:grpSpMkLst>
            <pc:docMk/>
            <pc:sldMk cId="1935548497" sldId="4330"/>
            <ac:grpSpMk id="50" creationId="{AD458B00-3898-4CF5-94BE-6F7392B1B8D2}"/>
          </ac:grpSpMkLst>
        </pc:grpChg>
        <pc:grpChg chg="add mod">
          <ac:chgData name="Graeme Malcolm" userId="0828a162-3a1f-48c4-ad15-5bbb25c8ef77" providerId="ADAL" clId="{96FFBB9B-79B2-4CD5-B73D-81299C4A7993}" dt="2019-02-05T20:08:01.781" v="62"/>
          <ac:grpSpMkLst>
            <pc:docMk/>
            <pc:sldMk cId="1935548497" sldId="4330"/>
            <ac:grpSpMk id="53" creationId="{3F99D5B6-37DC-4BEA-AB4A-C7D66B44FD42}"/>
          </ac:grpSpMkLst>
        </pc:grpChg>
        <pc:graphicFrameChg chg="add mod">
          <ac:chgData name="Graeme Malcolm" userId="0828a162-3a1f-48c4-ad15-5bbb25c8ef77" providerId="ADAL" clId="{96FFBB9B-79B2-4CD5-B73D-81299C4A7993}" dt="2019-02-05T20:06:32.403" v="60"/>
          <ac:graphicFrameMkLst>
            <pc:docMk/>
            <pc:sldMk cId="1935548497" sldId="4330"/>
            <ac:graphicFrameMk id="49" creationId="{B2794469-9026-43E2-AF98-74974F71085B}"/>
          </ac:graphicFrameMkLst>
        </pc:graphicFrameChg>
        <pc:picChg chg="add mod">
          <ac:chgData name="Graeme Malcolm" userId="0828a162-3a1f-48c4-ad15-5bbb25c8ef77" providerId="ADAL" clId="{96FFBB9B-79B2-4CD5-B73D-81299C4A7993}" dt="2019-02-05T20:00:35.025" v="56"/>
          <ac:picMkLst>
            <pc:docMk/>
            <pc:sldMk cId="1935548497" sldId="4330"/>
            <ac:picMk id="40" creationId="{97E72FD1-E7CA-4497-AE97-99DF5783B762}"/>
          </ac:picMkLst>
        </pc:picChg>
        <pc:picChg chg="add mod">
          <ac:chgData name="Graeme Malcolm" userId="0828a162-3a1f-48c4-ad15-5bbb25c8ef77" providerId="ADAL" clId="{96FFBB9B-79B2-4CD5-B73D-81299C4A7993}" dt="2019-02-05T20:01:45.107" v="57"/>
          <ac:picMkLst>
            <pc:docMk/>
            <pc:sldMk cId="1935548497" sldId="4330"/>
            <ac:picMk id="41" creationId="{485526C2-EECF-4203-AD43-8841D2244F5F}"/>
          </ac:picMkLst>
        </pc:picChg>
        <pc:picChg chg="add mod">
          <ac:chgData name="Graeme Malcolm" userId="0828a162-3a1f-48c4-ad15-5bbb25c8ef77" providerId="ADAL" clId="{96FFBB9B-79B2-4CD5-B73D-81299C4A7993}" dt="2019-02-05T20:03:20.364" v="58"/>
          <ac:picMkLst>
            <pc:docMk/>
            <pc:sldMk cId="1935548497" sldId="4330"/>
            <ac:picMk id="43" creationId="{2B29BB4E-CF87-40C4-8E5C-4B074D222FCD}"/>
          </ac:picMkLst>
        </pc:picChg>
        <pc:picChg chg="add mod">
          <ac:chgData name="Graeme Malcolm" userId="0828a162-3a1f-48c4-ad15-5bbb25c8ef77" providerId="ADAL" clId="{96FFBB9B-79B2-4CD5-B73D-81299C4A7993}" dt="2019-02-05T20:04:10.563" v="59"/>
          <ac:picMkLst>
            <pc:docMk/>
            <pc:sldMk cId="1935548497" sldId="4330"/>
            <ac:picMk id="48" creationId="{3BCB26DB-B565-493D-8AB4-F878E2C915D8}"/>
          </ac:picMkLst>
        </pc:picChg>
        <pc:picChg chg="add del">
          <ac:chgData name="Graeme Malcolm" userId="0828a162-3a1f-48c4-ad15-5bbb25c8ef77" providerId="ADAL" clId="{96FFBB9B-79B2-4CD5-B73D-81299C4A7993}" dt="2019-02-05T23:27:16.157" v="406"/>
          <ac:picMkLst>
            <pc:docMk/>
            <pc:sldMk cId="1935548497" sldId="4330"/>
            <ac:picMk id="66" creationId="{093A7D25-21D1-4C3C-88D5-5817FA02FA43}"/>
          </ac:picMkLst>
        </pc:picChg>
        <pc:picChg chg="add">
          <ac:chgData name="Graeme Malcolm" userId="0828a162-3a1f-48c4-ad15-5bbb25c8ef77" providerId="ADAL" clId="{96FFBB9B-79B2-4CD5-B73D-81299C4A7993}" dt="2019-02-05T19:59:34.311" v="55"/>
          <ac:picMkLst>
            <pc:docMk/>
            <pc:sldMk cId="1935548497" sldId="4330"/>
            <ac:picMk id="1026" creationId="{4FFC0B9A-1C4B-469C-AAAE-FD9338C32AF1}"/>
          </ac:picMkLst>
        </pc:picChg>
        <pc:cxnChg chg="mod">
          <ac:chgData name="Graeme Malcolm" userId="0828a162-3a1f-48c4-ad15-5bbb25c8ef77" providerId="ADAL" clId="{96FFBB9B-79B2-4CD5-B73D-81299C4A7993}" dt="2019-02-05T21:51:02.459" v="347" actId="164"/>
          <ac:cxnSpMkLst>
            <pc:docMk/>
            <pc:sldMk cId="1935548497" sldId="4330"/>
            <ac:cxnSpMk id="54" creationId="{2C50213A-D578-402E-B7E5-E0F24216C905}"/>
          </ac:cxnSpMkLst>
        </pc:cxnChg>
        <pc:cxnChg chg="mod">
          <ac:chgData name="Graeme Malcolm" userId="0828a162-3a1f-48c4-ad15-5bbb25c8ef77" providerId="ADAL" clId="{96FFBB9B-79B2-4CD5-B73D-81299C4A7993}" dt="2019-02-05T21:51:02.459" v="347" actId="164"/>
          <ac:cxnSpMkLst>
            <pc:docMk/>
            <pc:sldMk cId="1935548497" sldId="4330"/>
            <ac:cxnSpMk id="55" creationId="{E7E7231D-955A-42E0-A8B1-2F509592E892}"/>
          </ac:cxnSpMkLst>
        </pc:cxnChg>
        <pc:cxnChg chg="mod">
          <ac:chgData name="Graeme Malcolm" userId="0828a162-3a1f-48c4-ad15-5bbb25c8ef77" providerId="ADAL" clId="{96FFBB9B-79B2-4CD5-B73D-81299C4A7993}" dt="2019-02-05T21:51:02.459" v="347" actId="164"/>
          <ac:cxnSpMkLst>
            <pc:docMk/>
            <pc:sldMk cId="1935548497" sldId="4330"/>
            <ac:cxnSpMk id="59" creationId="{9E8C49BD-30FF-4DFD-9B41-F1F783275704}"/>
          </ac:cxnSpMkLst>
        </pc:cxnChg>
        <pc:cxnChg chg="mod">
          <ac:chgData name="Graeme Malcolm" userId="0828a162-3a1f-48c4-ad15-5bbb25c8ef77" providerId="ADAL" clId="{96FFBB9B-79B2-4CD5-B73D-81299C4A7993}" dt="2019-02-05T21:51:02.459" v="347" actId="164"/>
          <ac:cxnSpMkLst>
            <pc:docMk/>
            <pc:sldMk cId="1935548497" sldId="4330"/>
            <ac:cxnSpMk id="62" creationId="{6413AA7B-CB95-4C17-83C1-5CF79CF4ACD1}"/>
          </ac:cxnSpMkLst>
        </pc:cxnChg>
        <pc:cxnChg chg="mod">
          <ac:chgData name="Graeme Malcolm" userId="0828a162-3a1f-48c4-ad15-5bbb25c8ef77" providerId="ADAL" clId="{96FFBB9B-79B2-4CD5-B73D-81299C4A7993}" dt="2019-02-05T21:51:02.459" v="347" actId="164"/>
          <ac:cxnSpMkLst>
            <pc:docMk/>
            <pc:sldMk cId="1935548497" sldId="4330"/>
            <ac:cxnSpMk id="65" creationId="{0FF23E65-07D9-4D01-A6FC-548F068E43FC}"/>
          </ac:cxnSpMkLst>
        </pc:cxnChg>
        <pc:cxnChg chg="mod">
          <ac:chgData name="Graeme Malcolm" userId="0828a162-3a1f-48c4-ad15-5bbb25c8ef77" providerId="ADAL" clId="{96FFBB9B-79B2-4CD5-B73D-81299C4A7993}" dt="2019-02-05T21:51:02.459" v="347" actId="164"/>
          <ac:cxnSpMkLst>
            <pc:docMk/>
            <pc:sldMk cId="1935548497" sldId="4330"/>
            <ac:cxnSpMk id="68" creationId="{80DE3C8A-8CCC-4919-A880-4ACDD90C8598}"/>
          </ac:cxnSpMkLst>
        </pc:cxnChg>
        <pc:cxnChg chg="mod">
          <ac:chgData name="Graeme Malcolm" userId="0828a162-3a1f-48c4-ad15-5bbb25c8ef77" providerId="ADAL" clId="{96FFBB9B-79B2-4CD5-B73D-81299C4A7993}" dt="2019-02-05T21:51:02.459" v="347" actId="164"/>
          <ac:cxnSpMkLst>
            <pc:docMk/>
            <pc:sldMk cId="1935548497" sldId="4330"/>
            <ac:cxnSpMk id="71" creationId="{62EF05AF-3E5B-4343-8B5E-0EFF9157C0BD}"/>
          </ac:cxnSpMkLst>
        </pc:cxnChg>
        <pc:cxnChg chg="mod">
          <ac:chgData name="Graeme Malcolm" userId="0828a162-3a1f-48c4-ad15-5bbb25c8ef77" providerId="ADAL" clId="{96FFBB9B-79B2-4CD5-B73D-81299C4A7993}" dt="2019-02-05T21:51:02.459" v="347" actId="164"/>
          <ac:cxnSpMkLst>
            <pc:docMk/>
            <pc:sldMk cId="1935548497" sldId="4330"/>
            <ac:cxnSpMk id="73" creationId="{AF31F0FA-276D-4FDF-94D5-02DB4E447FCE}"/>
          </ac:cxnSpMkLst>
        </pc:cxnChg>
        <pc:cxnChg chg="mod">
          <ac:chgData name="Graeme Malcolm" userId="0828a162-3a1f-48c4-ad15-5bbb25c8ef77" providerId="ADAL" clId="{96FFBB9B-79B2-4CD5-B73D-81299C4A7993}" dt="2019-02-05T21:51:02.459" v="347" actId="164"/>
          <ac:cxnSpMkLst>
            <pc:docMk/>
            <pc:sldMk cId="1935548497" sldId="4330"/>
            <ac:cxnSpMk id="76" creationId="{275ADE1B-E89E-4E8D-A7D6-47C66D145C98}"/>
          </ac:cxnSpMkLst>
        </pc:cxnChg>
        <pc:cxnChg chg="mod">
          <ac:chgData name="Graeme Malcolm" userId="0828a162-3a1f-48c4-ad15-5bbb25c8ef77" providerId="ADAL" clId="{96FFBB9B-79B2-4CD5-B73D-81299C4A7993}" dt="2019-02-05T21:51:02.459" v="347" actId="164"/>
          <ac:cxnSpMkLst>
            <pc:docMk/>
            <pc:sldMk cId="1935548497" sldId="4330"/>
            <ac:cxnSpMk id="79" creationId="{E73AE435-A45E-43B4-88E4-B9072FCA0060}"/>
          </ac:cxnSpMkLst>
        </pc:cxnChg>
        <pc:cxnChg chg="mod">
          <ac:chgData name="Graeme Malcolm" userId="0828a162-3a1f-48c4-ad15-5bbb25c8ef77" providerId="ADAL" clId="{96FFBB9B-79B2-4CD5-B73D-81299C4A7993}" dt="2019-02-05T21:51:02.459" v="347" actId="164"/>
          <ac:cxnSpMkLst>
            <pc:docMk/>
            <pc:sldMk cId="1935548497" sldId="4330"/>
            <ac:cxnSpMk id="82" creationId="{0ADDF3BD-5EC8-46A3-B2DE-4938F09DD553}"/>
          </ac:cxnSpMkLst>
        </pc:cxnChg>
        <pc:cxnChg chg="mod">
          <ac:chgData name="Graeme Malcolm" userId="0828a162-3a1f-48c4-ad15-5bbb25c8ef77" providerId="ADAL" clId="{96FFBB9B-79B2-4CD5-B73D-81299C4A7993}" dt="2019-02-05T21:51:02.459" v="347" actId="164"/>
          <ac:cxnSpMkLst>
            <pc:docMk/>
            <pc:sldMk cId="1935548497" sldId="4330"/>
            <ac:cxnSpMk id="85" creationId="{7D30E895-AAAD-4DE1-9E2F-88898B3FB63A}"/>
          </ac:cxnSpMkLst>
        </pc:cxnChg>
        <pc:cxnChg chg="mod">
          <ac:chgData name="Graeme Malcolm" userId="0828a162-3a1f-48c4-ad15-5bbb25c8ef77" providerId="ADAL" clId="{96FFBB9B-79B2-4CD5-B73D-81299C4A7993}" dt="2019-02-05T21:51:02.459" v="347" actId="164"/>
          <ac:cxnSpMkLst>
            <pc:docMk/>
            <pc:sldMk cId="1935548497" sldId="4330"/>
            <ac:cxnSpMk id="88" creationId="{5387620F-9B7E-4881-AFC9-A5C2141743EB}"/>
          </ac:cxnSpMkLst>
        </pc:cxnChg>
        <pc:cxnChg chg="mod">
          <ac:chgData name="Graeme Malcolm" userId="0828a162-3a1f-48c4-ad15-5bbb25c8ef77" providerId="ADAL" clId="{96FFBB9B-79B2-4CD5-B73D-81299C4A7993}" dt="2019-02-05T21:51:02.459" v="347" actId="164"/>
          <ac:cxnSpMkLst>
            <pc:docMk/>
            <pc:sldMk cId="1935548497" sldId="4330"/>
            <ac:cxnSpMk id="91" creationId="{5BE50B34-A343-4F9A-93DB-E8D8D400FE56}"/>
          </ac:cxnSpMkLst>
        </pc:cxnChg>
        <pc:cxnChg chg="mod">
          <ac:chgData name="Graeme Malcolm" userId="0828a162-3a1f-48c4-ad15-5bbb25c8ef77" providerId="ADAL" clId="{96FFBB9B-79B2-4CD5-B73D-81299C4A7993}" dt="2019-02-05T21:51:02.459" v="347" actId="164"/>
          <ac:cxnSpMkLst>
            <pc:docMk/>
            <pc:sldMk cId="1935548497" sldId="4330"/>
            <ac:cxnSpMk id="92" creationId="{63501160-535C-4518-BD88-BC8BC6FDAEC7}"/>
          </ac:cxnSpMkLst>
        </pc:cxnChg>
      </pc:sldChg>
      <pc:sldChg chg="addSp modSp add modAnim">
        <pc:chgData name="Graeme Malcolm" userId="0828a162-3a1f-48c4-ad15-5bbb25c8ef77" providerId="ADAL" clId="{96FFBB9B-79B2-4CD5-B73D-81299C4A7993}" dt="2019-02-05T21:32:25.081" v="258"/>
        <pc:sldMkLst>
          <pc:docMk/>
          <pc:sldMk cId="4039396945" sldId="4331"/>
        </pc:sldMkLst>
        <pc:spChg chg="mod">
          <ac:chgData name="Graeme Malcolm" userId="0828a162-3a1f-48c4-ad15-5bbb25c8ef77" providerId="ADAL" clId="{96FFBB9B-79B2-4CD5-B73D-81299C4A7993}" dt="2019-02-05T21:10:36.616" v="156" actId="164"/>
          <ac:spMkLst>
            <pc:docMk/>
            <pc:sldMk cId="4039396945" sldId="4331"/>
            <ac:spMk id="6" creationId="{B76529AB-A3ED-4FF3-8628-89240DF805E9}"/>
          </ac:spMkLst>
        </pc:spChg>
        <pc:spChg chg="add mod">
          <ac:chgData name="Graeme Malcolm" userId="0828a162-3a1f-48c4-ad15-5bbb25c8ef77" providerId="ADAL" clId="{96FFBB9B-79B2-4CD5-B73D-81299C4A7993}" dt="2019-02-05T21:14:54.956" v="164" actId="207"/>
          <ac:spMkLst>
            <pc:docMk/>
            <pc:sldMk cId="4039396945" sldId="4331"/>
            <ac:spMk id="12" creationId="{7B537D5F-A228-4671-9427-39C321AA3D54}"/>
          </ac:spMkLst>
        </pc:spChg>
        <pc:spChg chg="add mod">
          <ac:chgData name="Graeme Malcolm" userId="0828a162-3a1f-48c4-ad15-5bbb25c8ef77" providerId="ADAL" clId="{96FFBB9B-79B2-4CD5-B73D-81299C4A7993}" dt="2019-02-05T21:23:37.860" v="213" actId="403"/>
          <ac:spMkLst>
            <pc:docMk/>
            <pc:sldMk cId="4039396945" sldId="4331"/>
            <ac:spMk id="13" creationId="{D5380586-6992-43BA-A927-1B3ABA606DF0}"/>
          </ac:spMkLst>
        </pc:spChg>
        <pc:spChg chg="mod">
          <ac:chgData name="Graeme Malcolm" userId="0828a162-3a1f-48c4-ad15-5bbb25c8ef77" providerId="ADAL" clId="{96FFBB9B-79B2-4CD5-B73D-81299C4A7993}" dt="2019-02-05T21:10:36.616" v="156" actId="164"/>
          <ac:spMkLst>
            <pc:docMk/>
            <pc:sldMk cId="4039396945" sldId="4331"/>
            <ac:spMk id="27" creationId="{951797D0-DC57-446B-B25B-124BD2775A19}"/>
          </ac:spMkLst>
        </pc:spChg>
        <pc:spChg chg="mod">
          <ac:chgData name="Graeme Malcolm" userId="0828a162-3a1f-48c4-ad15-5bbb25c8ef77" providerId="ADAL" clId="{96FFBB9B-79B2-4CD5-B73D-81299C4A7993}" dt="2019-02-05T21:10:36.616" v="156" actId="164"/>
          <ac:spMkLst>
            <pc:docMk/>
            <pc:sldMk cId="4039396945" sldId="4331"/>
            <ac:spMk id="28" creationId="{BD1991DE-672C-4D50-B58D-459E2C8AC9C4}"/>
          </ac:spMkLst>
        </pc:spChg>
        <pc:spChg chg="mod">
          <ac:chgData name="Graeme Malcolm" userId="0828a162-3a1f-48c4-ad15-5bbb25c8ef77" providerId="ADAL" clId="{96FFBB9B-79B2-4CD5-B73D-81299C4A7993}" dt="2019-02-05T21:09:59.360" v="153"/>
          <ac:spMkLst>
            <pc:docMk/>
            <pc:sldMk cId="4039396945" sldId="4331"/>
            <ac:spMk id="57" creationId="{08C542A3-54EF-4A93-8A3A-7FED6E55CC6B}"/>
          </ac:spMkLst>
        </pc:spChg>
        <pc:spChg chg="mod">
          <ac:chgData name="Graeme Malcolm" userId="0828a162-3a1f-48c4-ad15-5bbb25c8ef77" providerId="ADAL" clId="{96FFBB9B-79B2-4CD5-B73D-81299C4A7993}" dt="2019-02-05T21:10:27.285" v="155"/>
          <ac:spMkLst>
            <pc:docMk/>
            <pc:sldMk cId="4039396945" sldId="4331"/>
            <ac:spMk id="61" creationId="{D22DDA9C-9F78-41E1-80CE-CCD4C10738C1}"/>
          </ac:spMkLst>
        </pc:spChg>
        <pc:spChg chg="add mod">
          <ac:chgData name="Graeme Malcolm" userId="0828a162-3a1f-48c4-ad15-5bbb25c8ef77" providerId="ADAL" clId="{96FFBB9B-79B2-4CD5-B73D-81299C4A7993}" dt="2019-02-05T21:23:58.654" v="226" actId="20577"/>
          <ac:spMkLst>
            <pc:docMk/>
            <pc:sldMk cId="4039396945" sldId="4331"/>
            <ac:spMk id="102" creationId="{FD080E8D-CAE7-4AE4-9C9C-681B425804C3}"/>
          </ac:spMkLst>
        </pc:spChg>
        <pc:grpChg chg="add mod">
          <ac:chgData name="Graeme Malcolm" userId="0828a162-3a1f-48c4-ad15-5bbb25c8ef77" providerId="ADAL" clId="{96FFBB9B-79B2-4CD5-B73D-81299C4A7993}" dt="2019-02-05T21:10:36.616" v="156" actId="164"/>
          <ac:grpSpMkLst>
            <pc:docMk/>
            <pc:sldMk cId="4039396945" sldId="4331"/>
            <ac:grpSpMk id="11" creationId="{34869CFA-D559-4DB2-9AB0-38856953BD77}"/>
          </ac:grpSpMkLst>
        </pc:grpChg>
        <pc:grpChg chg="mod">
          <ac:chgData name="Graeme Malcolm" userId="0828a162-3a1f-48c4-ad15-5bbb25c8ef77" providerId="ADAL" clId="{96FFBB9B-79B2-4CD5-B73D-81299C4A7993}" dt="2019-02-05T21:09:15.869" v="151"/>
          <ac:grpSpMkLst>
            <pc:docMk/>
            <pc:sldMk cId="4039396945" sldId="4331"/>
            <ac:grpSpMk id="42" creationId="{77DDACFD-EEE1-462E-B0D0-1FA7DB5F17D5}"/>
          </ac:grpSpMkLst>
        </pc:grpChg>
        <pc:grpChg chg="add mod">
          <ac:chgData name="Graeme Malcolm" userId="0828a162-3a1f-48c4-ad15-5bbb25c8ef77" providerId="ADAL" clId="{96FFBB9B-79B2-4CD5-B73D-81299C4A7993}" dt="2019-02-05T21:09:37.398" v="152"/>
          <ac:grpSpMkLst>
            <pc:docMk/>
            <pc:sldMk cId="4039396945" sldId="4331"/>
            <ac:grpSpMk id="56" creationId="{8FF19B13-C5D2-4187-B324-EAD6B7239063}"/>
          </ac:grpSpMkLst>
        </pc:grpChg>
        <pc:grpChg chg="add mod">
          <ac:chgData name="Graeme Malcolm" userId="0828a162-3a1f-48c4-ad15-5bbb25c8ef77" providerId="ADAL" clId="{96FFBB9B-79B2-4CD5-B73D-81299C4A7993}" dt="2019-02-05T21:10:27.285" v="155"/>
          <ac:grpSpMkLst>
            <pc:docMk/>
            <pc:sldMk cId="4039396945" sldId="4331"/>
            <ac:grpSpMk id="60" creationId="{4DD52356-686E-48F3-A19F-1E9B448FD46D}"/>
          </ac:grpSpMkLst>
        </pc:grpChg>
        <pc:grpChg chg="add mod">
          <ac:chgData name="Graeme Malcolm" userId="0828a162-3a1f-48c4-ad15-5bbb25c8ef77" providerId="ADAL" clId="{96FFBB9B-79B2-4CD5-B73D-81299C4A7993}" dt="2019-02-05T21:10:38.800" v="157"/>
          <ac:grpSpMkLst>
            <pc:docMk/>
            <pc:sldMk cId="4039396945" sldId="4331"/>
            <ac:grpSpMk id="64" creationId="{5DDD2700-E76B-4FB0-8A23-DA15DAAF911A}"/>
          </ac:grpSpMkLst>
        </pc:grpChg>
        <pc:grpChg chg="add mod">
          <ac:chgData name="Graeme Malcolm" userId="0828a162-3a1f-48c4-ad15-5bbb25c8ef77" providerId="ADAL" clId="{96FFBB9B-79B2-4CD5-B73D-81299C4A7993}" dt="2019-02-05T21:10:54.682" v="158"/>
          <ac:grpSpMkLst>
            <pc:docMk/>
            <pc:sldMk cId="4039396945" sldId="4331"/>
            <ac:grpSpMk id="70" creationId="{E9791E7F-397E-493C-873E-1ABB012460E5}"/>
          </ac:grpSpMkLst>
        </pc:grpChg>
        <pc:grpChg chg="add mod">
          <ac:chgData name="Graeme Malcolm" userId="0828a162-3a1f-48c4-ad15-5bbb25c8ef77" providerId="ADAL" clId="{96FFBB9B-79B2-4CD5-B73D-81299C4A7993}" dt="2019-02-05T21:12:17.580" v="159"/>
          <ac:grpSpMkLst>
            <pc:docMk/>
            <pc:sldMk cId="4039396945" sldId="4331"/>
            <ac:grpSpMk id="77" creationId="{D2D2E606-A840-41A1-B65E-C151CC9508F2}"/>
          </ac:grpSpMkLst>
        </pc:grpChg>
        <pc:grpChg chg="add mod">
          <ac:chgData name="Graeme Malcolm" userId="0828a162-3a1f-48c4-ad15-5bbb25c8ef77" providerId="ADAL" clId="{96FFBB9B-79B2-4CD5-B73D-81299C4A7993}" dt="2019-02-05T21:13:12.682" v="160"/>
          <ac:grpSpMkLst>
            <pc:docMk/>
            <pc:sldMk cId="4039396945" sldId="4331"/>
            <ac:grpSpMk id="81" creationId="{3164CF53-70EF-4D0D-BCAC-231ED8963237}"/>
          </ac:grpSpMkLst>
        </pc:grpChg>
        <pc:grpChg chg="add mod">
          <ac:chgData name="Graeme Malcolm" userId="0828a162-3a1f-48c4-ad15-5bbb25c8ef77" providerId="ADAL" clId="{96FFBB9B-79B2-4CD5-B73D-81299C4A7993}" dt="2019-02-05T21:14:27.031" v="162" actId="207"/>
          <ac:grpSpMkLst>
            <pc:docMk/>
            <pc:sldMk cId="4039396945" sldId="4331"/>
            <ac:grpSpMk id="87" creationId="{4860704D-9008-4D01-B897-A3082ECF62BC}"/>
          </ac:grpSpMkLst>
        </pc:grpChg>
        <pc:grpChg chg="add">
          <ac:chgData name="Graeme Malcolm" userId="0828a162-3a1f-48c4-ad15-5bbb25c8ef77" providerId="ADAL" clId="{96FFBB9B-79B2-4CD5-B73D-81299C4A7993}" dt="2019-02-05T21:15:37.322" v="167"/>
          <ac:grpSpMkLst>
            <pc:docMk/>
            <pc:sldMk cId="4039396945" sldId="4331"/>
            <ac:grpSpMk id="94" creationId="{442D5A14-6A26-4485-A226-A8DDEE722819}"/>
          </ac:grpSpMkLst>
        </pc:grpChg>
        <pc:grpChg chg="add mod">
          <ac:chgData name="Graeme Malcolm" userId="0828a162-3a1f-48c4-ad15-5bbb25c8ef77" providerId="ADAL" clId="{96FFBB9B-79B2-4CD5-B73D-81299C4A7993}" dt="2019-02-05T21:27:12.520" v="237"/>
          <ac:grpSpMkLst>
            <pc:docMk/>
            <pc:sldMk cId="4039396945" sldId="4331"/>
            <ac:grpSpMk id="103" creationId="{26DD274C-C7C3-436D-A3BC-54FE03270C53}"/>
          </ac:grpSpMkLst>
        </pc:grpChg>
        <pc:grpChg chg="add mod">
          <ac:chgData name="Graeme Malcolm" userId="0828a162-3a1f-48c4-ad15-5bbb25c8ef77" providerId="ADAL" clId="{96FFBB9B-79B2-4CD5-B73D-81299C4A7993}" dt="2019-02-05T21:27:15.067" v="238"/>
          <ac:grpSpMkLst>
            <pc:docMk/>
            <pc:sldMk cId="4039396945" sldId="4331"/>
            <ac:grpSpMk id="107" creationId="{B8C7FF0D-BF0D-4AFA-9387-E071A38781A4}"/>
          </ac:grpSpMkLst>
        </pc:grpChg>
        <pc:grpChg chg="add mod">
          <ac:chgData name="Graeme Malcolm" userId="0828a162-3a1f-48c4-ad15-5bbb25c8ef77" providerId="ADAL" clId="{96FFBB9B-79B2-4CD5-B73D-81299C4A7993}" dt="2019-02-05T21:27:18.266" v="239"/>
          <ac:grpSpMkLst>
            <pc:docMk/>
            <pc:sldMk cId="4039396945" sldId="4331"/>
            <ac:grpSpMk id="111" creationId="{99B80B9F-26FF-4B22-9B64-2934B02AF8AB}"/>
          </ac:grpSpMkLst>
        </pc:grpChg>
      </pc:sldChg>
      <pc:sldChg chg="addSp delSp modSp add modTransition">
        <pc:chgData name="Graeme Malcolm" userId="0828a162-3a1f-48c4-ad15-5bbb25c8ef77" providerId="ADAL" clId="{96FFBB9B-79B2-4CD5-B73D-81299C4A7993}" dt="2019-02-06T00:03:45.490" v="547" actId="14100"/>
        <pc:sldMkLst>
          <pc:docMk/>
          <pc:sldMk cId="642229705" sldId="4332"/>
        </pc:sldMkLst>
        <pc:spChg chg="add del mod">
          <ac:chgData name="Graeme Malcolm" userId="0828a162-3a1f-48c4-ad15-5bbb25c8ef77" providerId="ADAL" clId="{96FFBB9B-79B2-4CD5-B73D-81299C4A7993}" dt="2019-02-06T00:03:07.443" v="485"/>
          <ac:spMkLst>
            <pc:docMk/>
            <pc:sldMk cId="642229705" sldId="4332"/>
            <ac:spMk id="2" creationId="{18B6264F-2796-47B7-B413-D6C1385AADA6}"/>
          </ac:spMkLst>
        </pc:spChg>
        <pc:spChg chg="add mod">
          <ac:chgData name="Graeme Malcolm" userId="0828a162-3a1f-48c4-ad15-5bbb25c8ef77" providerId="ADAL" clId="{96FFBB9B-79B2-4CD5-B73D-81299C4A7993}" dt="2019-02-06T00:03:45.490" v="547" actId="14100"/>
          <ac:spMkLst>
            <pc:docMk/>
            <pc:sldMk cId="642229705" sldId="4332"/>
            <ac:spMk id="3" creationId="{AA7C45EE-7E1F-4AB8-89B6-D6F9141AA60A}"/>
          </ac:spMkLst>
        </pc:spChg>
        <pc:spChg chg="add mod">
          <ac:chgData name="Graeme Malcolm" userId="0828a162-3a1f-48c4-ad15-5bbb25c8ef77" providerId="ADAL" clId="{96FFBB9B-79B2-4CD5-B73D-81299C4A7993}" dt="2019-02-06T00:03:38.431" v="544" actId="403"/>
          <ac:spMkLst>
            <pc:docMk/>
            <pc:sldMk cId="642229705" sldId="4332"/>
            <ac:spMk id="4" creationId="{B3635328-63F7-4A5B-B105-65CAA9F5F405}"/>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5244655631943893E-2"/>
          <c:y val="3.3593910054416386E-2"/>
          <c:w val="0.94160317151650053"/>
          <c:h val="0.91771736618631528"/>
        </c:manualLayout>
      </c:layout>
      <c:surface3DChart>
        <c:wireframe val="0"/>
        <c:ser>
          <c:idx val="0"/>
          <c:order val="0"/>
          <c:tx>
            <c:strRef>
              <c:f>Sheet1!$B$1</c:f>
              <c:strCache>
                <c:ptCount val="1"/>
                <c:pt idx="0">
                  <c:v>W12</c:v>
                </c:pt>
              </c:strCache>
            </c:strRef>
          </c:tx>
          <c:spPr>
            <a:solidFill>
              <a:schemeClr val="accent4">
                <a:shade val="65000"/>
              </a:schemeClr>
            </a:solidFill>
            <a:ln/>
            <a:effectLst/>
            <a:sp3d/>
          </c:spPr>
          <c:cat>
            <c:numRef>
              <c:f>Sheet1!$A$2:$A$5</c:f>
              <c:numCache>
                <c:formatCode>General</c:formatCode>
                <c:ptCount val="4"/>
                <c:pt idx="0">
                  <c:v>0.25</c:v>
                </c:pt>
                <c:pt idx="1">
                  <c:v>0.5</c:v>
                </c:pt>
                <c:pt idx="2">
                  <c:v>0.75</c:v>
                </c:pt>
                <c:pt idx="3">
                  <c:v>1</c:v>
                </c:pt>
              </c:numCache>
            </c:numRef>
          </c:cat>
          <c:val>
            <c:numRef>
              <c:f>Sheet1!$B$2:$B$5</c:f>
              <c:numCache>
                <c:formatCode>General</c:formatCode>
                <c:ptCount val="4"/>
                <c:pt idx="0">
                  <c:v>0.2</c:v>
                </c:pt>
                <c:pt idx="1">
                  <c:v>0.3</c:v>
                </c:pt>
                <c:pt idx="2">
                  <c:v>0.5</c:v>
                </c:pt>
                <c:pt idx="3">
                  <c:v>0.3</c:v>
                </c:pt>
              </c:numCache>
            </c:numRef>
          </c:val>
          <c:extLst>
            <c:ext xmlns:c16="http://schemas.microsoft.com/office/drawing/2014/chart" uri="{C3380CC4-5D6E-409C-BE32-E72D297353CC}">
              <c16:uniqueId val="{00000000-8CCD-4D2D-A6B5-A4D488CD37A2}"/>
            </c:ext>
          </c:extLst>
        </c:ser>
        <c:ser>
          <c:idx val="1"/>
          <c:order val="1"/>
          <c:tx>
            <c:strRef>
              <c:f>Sheet1!$C$1</c:f>
              <c:strCache>
                <c:ptCount val="1"/>
                <c:pt idx="0">
                  <c:v>W2</c:v>
                </c:pt>
              </c:strCache>
            </c:strRef>
          </c:tx>
          <c:spPr>
            <a:solidFill>
              <a:schemeClr val="accent4"/>
            </a:solidFill>
            <a:ln/>
            <a:effectLst/>
            <a:sp3d/>
          </c:spPr>
          <c:cat>
            <c:numRef>
              <c:f>Sheet1!$A$2:$A$5</c:f>
              <c:numCache>
                <c:formatCode>General</c:formatCode>
                <c:ptCount val="4"/>
                <c:pt idx="0">
                  <c:v>0.25</c:v>
                </c:pt>
                <c:pt idx="1">
                  <c:v>0.5</c:v>
                </c:pt>
                <c:pt idx="2">
                  <c:v>0.75</c:v>
                </c:pt>
                <c:pt idx="3">
                  <c:v>1</c:v>
                </c:pt>
              </c:numCache>
            </c:numRef>
          </c:cat>
          <c:val>
            <c:numRef>
              <c:f>Sheet1!$C$2:$C$5</c:f>
              <c:numCache>
                <c:formatCode>General</c:formatCode>
                <c:ptCount val="4"/>
                <c:pt idx="0">
                  <c:v>0.4</c:v>
                </c:pt>
                <c:pt idx="1">
                  <c:v>0.6</c:v>
                </c:pt>
                <c:pt idx="2">
                  <c:v>0.2</c:v>
                </c:pt>
                <c:pt idx="3">
                  <c:v>0.9</c:v>
                </c:pt>
              </c:numCache>
            </c:numRef>
          </c:val>
          <c:extLst>
            <c:ext xmlns:c16="http://schemas.microsoft.com/office/drawing/2014/chart" uri="{C3380CC4-5D6E-409C-BE32-E72D297353CC}">
              <c16:uniqueId val="{00000001-8CCD-4D2D-A6B5-A4D488CD37A2}"/>
            </c:ext>
          </c:extLst>
        </c:ser>
        <c:ser>
          <c:idx val="2"/>
          <c:order val="2"/>
          <c:tx>
            <c:strRef>
              <c:f>Sheet1!$D$1</c:f>
              <c:strCache>
                <c:ptCount val="1"/>
                <c:pt idx="0">
                  <c:v>B</c:v>
                </c:pt>
              </c:strCache>
            </c:strRef>
          </c:tx>
          <c:spPr>
            <a:solidFill>
              <a:schemeClr val="accent4">
                <a:tint val="65000"/>
              </a:schemeClr>
            </a:solidFill>
            <a:ln/>
            <a:effectLst/>
            <a:sp3d/>
          </c:spPr>
          <c:cat>
            <c:numRef>
              <c:f>Sheet1!$A$2:$A$5</c:f>
              <c:numCache>
                <c:formatCode>General</c:formatCode>
                <c:ptCount val="4"/>
                <c:pt idx="0">
                  <c:v>0.25</c:v>
                </c:pt>
                <c:pt idx="1">
                  <c:v>0.5</c:v>
                </c:pt>
                <c:pt idx="2">
                  <c:v>0.75</c:v>
                </c:pt>
                <c:pt idx="3">
                  <c:v>1</c:v>
                </c:pt>
              </c:numCache>
            </c:numRef>
          </c:cat>
          <c:val>
            <c:numRef>
              <c:f>Sheet1!$D$2:$D$5</c:f>
              <c:numCache>
                <c:formatCode>General</c:formatCode>
                <c:ptCount val="4"/>
                <c:pt idx="0">
                  <c:v>0.6</c:v>
                </c:pt>
                <c:pt idx="1">
                  <c:v>0.7</c:v>
                </c:pt>
                <c:pt idx="2">
                  <c:v>0.5</c:v>
                </c:pt>
                <c:pt idx="3">
                  <c:v>0.3</c:v>
                </c:pt>
              </c:numCache>
            </c:numRef>
          </c:val>
          <c:extLst>
            <c:ext xmlns:c16="http://schemas.microsoft.com/office/drawing/2014/chart" uri="{C3380CC4-5D6E-409C-BE32-E72D297353CC}">
              <c16:uniqueId val="{00000003-8CCD-4D2D-A6B5-A4D488CD37A2}"/>
            </c:ext>
          </c:extLst>
        </c:ser>
        <c:bandFmts>
          <c:bandFmt>
            <c:idx val="0"/>
            <c:spPr>
              <a:solidFill>
                <a:schemeClr val="accent4">
                  <a:shade val="42000"/>
                </a:schemeClr>
              </a:solidFill>
              <a:ln/>
              <a:effectLst/>
              <a:sp3d/>
            </c:spPr>
          </c:bandFmt>
          <c:bandFmt>
            <c:idx val="1"/>
            <c:spPr>
              <a:solidFill>
                <a:schemeClr val="accent4">
                  <a:shade val="55000"/>
                </a:schemeClr>
              </a:solidFill>
              <a:ln/>
              <a:effectLst/>
              <a:sp3d/>
            </c:spPr>
          </c:bandFmt>
          <c:bandFmt>
            <c:idx val="2"/>
            <c:spPr>
              <a:solidFill>
                <a:schemeClr val="accent4">
                  <a:shade val="68000"/>
                </a:schemeClr>
              </a:solidFill>
              <a:ln/>
              <a:effectLst/>
              <a:sp3d/>
            </c:spPr>
          </c:bandFmt>
          <c:bandFmt>
            <c:idx val="3"/>
            <c:spPr>
              <a:solidFill>
                <a:schemeClr val="accent4">
                  <a:shade val="80000"/>
                </a:schemeClr>
              </a:solidFill>
              <a:ln/>
              <a:effectLst/>
              <a:sp3d/>
            </c:spPr>
          </c:bandFmt>
          <c:bandFmt>
            <c:idx val="4"/>
            <c:spPr>
              <a:solidFill>
                <a:schemeClr val="accent4">
                  <a:shade val="93000"/>
                </a:schemeClr>
              </a:solidFill>
              <a:ln/>
              <a:effectLst/>
              <a:sp3d/>
            </c:spPr>
          </c:bandFmt>
          <c:bandFmt>
            <c:idx val="5"/>
            <c:spPr>
              <a:solidFill>
                <a:schemeClr val="accent4">
                  <a:tint val="94000"/>
                </a:schemeClr>
              </a:solidFill>
              <a:ln/>
              <a:effectLst/>
              <a:sp3d/>
            </c:spPr>
          </c:bandFmt>
          <c:bandFmt>
            <c:idx val="6"/>
            <c:spPr>
              <a:solidFill>
                <a:schemeClr val="accent4">
                  <a:tint val="81000"/>
                </a:schemeClr>
              </a:solidFill>
              <a:ln/>
              <a:effectLst/>
              <a:sp3d/>
            </c:spPr>
          </c:bandFmt>
          <c:bandFmt>
            <c:idx val="7"/>
            <c:spPr>
              <a:solidFill>
                <a:schemeClr val="accent4">
                  <a:tint val="69000"/>
                </a:schemeClr>
              </a:solidFill>
              <a:ln/>
              <a:effectLst/>
              <a:sp3d/>
            </c:spPr>
          </c:bandFmt>
          <c:bandFmt>
            <c:idx val="8"/>
            <c:spPr>
              <a:solidFill>
                <a:schemeClr val="accent4">
                  <a:tint val="56000"/>
                </a:schemeClr>
              </a:solidFill>
              <a:ln/>
              <a:effectLst/>
              <a:sp3d/>
            </c:spPr>
          </c:bandFmt>
          <c:bandFmt>
            <c:idx val="9"/>
            <c:spPr>
              <a:solidFill>
                <a:schemeClr val="accent4">
                  <a:tint val="43000"/>
                </a:schemeClr>
              </a:solidFill>
              <a:ln/>
              <a:effectLst/>
              <a:sp3d/>
            </c:spPr>
          </c:bandFmt>
          <c:bandFmt>
            <c:idx val="10"/>
            <c:spPr>
              <a:solidFill>
                <a:schemeClr val="accent4">
                  <a:tint val="30000"/>
                </a:schemeClr>
              </a:solidFill>
              <a:ln/>
              <a:effectLst/>
              <a:sp3d/>
            </c:spPr>
          </c:bandFmt>
          <c:bandFmt>
            <c:idx val="11"/>
            <c:spPr>
              <a:solidFill>
                <a:schemeClr val="accent4">
                  <a:tint val="18000"/>
                </a:schemeClr>
              </a:solidFill>
              <a:ln/>
              <a:effectLst/>
              <a:sp3d/>
            </c:spPr>
          </c:bandFmt>
          <c:bandFmt>
            <c:idx val="12"/>
            <c:spPr>
              <a:solidFill>
                <a:schemeClr val="accent4">
                  <a:tint val="5000"/>
                </a:schemeClr>
              </a:solidFill>
              <a:ln/>
              <a:effectLst/>
              <a:sp3d/>
            </c:spPr>
          </c:bandFmt>
          <c:bandFmt>
            <c:idx val="13"/>
            <c:spPr>
              <a:solidFill>
                <a:schemeClr val="accent4">
                  <a:tint val="92000"/>
                </a:schemeClr>
              </a:solidFill>
              <a:ln/>
              <a:effectLst/>
              <a:sp3d/>
            </c:spPr>
          </c:bandFmt>
          <c:bandFmt>
            <c:idx val="14"/>
            <c:spPr>
              <a:solidFill>
                <a:schemeClr val="accent4">
                  <a:tint val="80000"/>
                </a:schemeClr>
              </a:solidFill>
              <a:ln/>
              <a:effectLst/>
              <a:sp3d/>
            </c:spPr>
          </c:bandFmt>
        </c:bandFmts>
        <c:axId val="761157848"/>
        <c:axId val="761173592"/>
        <c:axId val="760727664"/>
      </c:surface3DChart>
      <c:catAx>
        <c:axId val="761157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1173592"/>
        <c:crosses val="autoZero"/>
        <c:auto val="1"/>
        <c:lblAlgn val="ctr"/>
        <c:lblOffset val="100"/>
        <c:noMultiLvlLbl val="0"/>
      </c:catAx>
      <c:valAx>
        <c:axId val="761173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1157848"/>
        <c:crosses val="autoZero"/>
        <c:crossBetween val="midCat"/>
      </c:valAx>
      <c:serAx>
        <c:axId val="760727664"/>
        <c:scaling>
          <c:orientation val="minMax"/>
        </c:scaling>
        <c:delete val="1"/>
        <c:axPos val="b"/>
        <c:majorTickMark val="out"/>
        <c:minorTickMark val="none"/>
        <c:tickLblPos val="nextTo"/>
        <c:crossAx val="761173592"/>
        <c:crosses val="autoZero"/>
      </c:ser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2AA39-1DFF-41E6-AA84-AE5C6227BC4C}" type="datetimeFigureOut">
              <a:rPr lang="en-GB" smtClean="0"/>
              <a:t>07/02/2019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27D686-BEAE-4F4F-BD93-93AAF156F6EA}" type="slidenum">
              <a:rPr lang="en-GB" smtClean="0"/>
              <a:t>‹#›</a:t>
            </a:fld>
            <a:endParaRPr lang="en-GB"/>
          </a:p>
        </p:txBody>
      </p:sp>
    </p:spTree>
    <p:extLst>
      <p:ext uri="{BB962C8B-B14F-4D97-AF65-F5344CB8AC3E}">
        <p14:creationId xmlns:p14="http://schemas.microsoft.com/office/powerpoint/2010/main" val="3869902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9:47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session, you’ll learn the basic principles of deep learning and computer vision, focusing on the use of convolutional neural networks for image classification. You’ll also learn how to use Microsoft Azure with industry-standard open source deep learning frameworks to train and deploy machine learning models.</a:t>
            </a:r>
          </a:p>
          <a:p>
            <a:r>
              <a:rPr lang="en-US" dirty="0"/>
              <a:t>After learning about the core concepts, you’ll get a hands-on opportunity to build an image classifier using your choice from the popular </a:t>
            </a:r>
            <a:r>
              <a:rPr lang="en-US" i="1" dirty="0"/>
              <a:t>Keras</a:t>
            </a:r>
            <a:r>
              <a:rPr lang="en-US" i="0" dirty="0"/>
              <a:t> or </a:t>
            </a:r>
            <a:r>
              <a:rPr lang="en-US" i="1" dirty="0"/>
              <a:t>PyTorch</a:t>
            </a:r>
            <a:r>
              <a:rPr lang="en-US" i="0" dirty="0"/>
              <a:t> deep learning frameworks.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2/7/2019 9:47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847783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4" name="Picture 3">
            <a:extLst>
              <a:ext uri="{FF2B5EF4-FFF2-40B4-BE49-F238E27FC236}">
                <a16:creationId xmlns:a16="http://schemas.microsoft.com/office/drawing/2014/main" id="{94DAB964-EC7A-4C2E-AAA9-D592E2BB03D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1387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2167787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901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15804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778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21612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9091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31326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3234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778933" y="1434372"/>
            <a:ext cx="10632019" cy="1095685"/>
          </a:xfrm>
        </p:spPr>
        <p:txBody>
          <a:bodyPr wrap="square">
            <a:spAutoFit/>
          </a:bodyPr>
          <a:lstStyle>
            <a:lvl1pPr marL="457200" indent="-457200">
              <a:buFont typeface="Arial" panose="020B0604020202020204" pitchFamily="34" charset="0"/>
              <a:buChar char="•"/>
              <a:defRPr/>
            </a:lvl1pPr>
            <a:lvl2pPr marL="571494" indent="-342900">
              <a:buFont typeface="Courier New" panose="02070309020205020404" pitchFamily="49" charset="0"/>
              <a:buChar char="o"/>
              <a:defRPr/>
            </a:lvl2pPr>
            <a:lvl3pPr marL="742939" indent="-285750">
              <a:buFont typeface="Wingdings" panose="05000000000000000000" pitchFamily="2" charset="2"/>
              <a:buChar char="§"/>
              <a:defRPr/>
            </a:lvl3pPr>
            <a:lvl4pPr marL="685783" indent="0">
              <a:buFont typeface="Courier New" panose="02070309020205020404" pitchFamily="49" charset="0"/>
              <a:buNone/>
              <a:defRPr/>
            </a:lvl4pPr>
            <a:lvl5pPr marL="1200127" indent="-285750">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48204340"/>
      </p:ext>
    </p:extLst>
  </p:cSld>
  <p:clrMapOvr>
    <a:masterClrMapping/>
  </p:clrMapOvr>
  <p:transition>
    <p:fade/>
  </p:transition>
  <p:extLst mod="1">
    <p:ext uri="{DCECCB84-F9BA-43D5-87BE-67443E8EF086}">
      <p15:sldGuideLst xmlns:p15="http://schemas.microsoft.com/office/powerpoint/2012/main">
        <p15:guide id="1" orient="horz" pos="300">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10123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403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ulleted tex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9525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64887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11398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1210800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74921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3096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01962468"/>
      </p:ext>
    </p:extLst>
  </p:cSld>
  <p:clrMap bg1="lt1" tx1="dk1" bg2="lt2" tx2="dk2" accent1="accent1" accent2="accent2" accent3="accent3" accent4="accent4" accent5="accent5" accent6="accent6" hlink="hlink" folHlink="folHlink"/>
  <p:sldLayoutIdLst>
    <p:sldLayoutId id="2147484305"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9" r:id="rId11"/>
    <p:sldLayoutId id="2147484320" r:id="rId12"/>
    <p:sldLayoutId id="2147484321" r:id="rId13"/>
    <p:sldLayoutId id="2147484322" r:id="rId14"/>
    <p:sldLayoutId id="2147484323" r:id="rId15"/>
    <p:sldLayoutId id="2147484324" r:id="rId16"/>
    <p:sldLayoutId id="2147484325" r:id="rId17"/>
    <p:sldLayoutId id="2147484377"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Graeme.malcolm@microsoft.com" TargetMode="Externa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jpeg"/><Relationship Id="rId4" Type="http://schemas.openxmlformats.org/officeDocument/2006/relationships/image" Target="file:///C:\Users\v-loglit\Desktop\bg.p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File:Siberian_Iris_Iris_sibirica_Flower_Closeup_2520px.jpg" TargetMode="External"/><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File:Siberian_Iris_Iris_sibirica_Flower_Closeup_2520px.jpg" TargetMode="External"/><Relationship Id="rId2" Type="http://schemas.openxmlformats.org/officeDocument/2006/relationships/image" Target="../media/image10.jp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emf"/><Relationship Id="rId10" Type="http://schemas.openxmlformats.org/officeDocument/2006/relationships/hyperlink" Target="http://commons.wikimedia.org/wiki/File:Iris_douglasiana_flower_2003-03-17.jpg" TargetMode="External"/><Relationship Id="rId4" Type="http://schemas.openxmlformats.org/officeDocument/2006/relationships/image" Target="../media/image14.png"/><Relationship Id="rId9"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commons.wikimedia.org/wiki/File:Iris_douglasiana_flower_2003-03-17.jpg" TargetMode="External"/><Relationship Id="rId7" Type="http://schemas.openxmlformats.org/officeDocument/2006/relationships/hyperlink" Target="http://en.wikipedia.org/wiki/File:Siberian_Iris_Iris_sibirica_Flower_Closeup_2520px.jpg" TargetMode="External"/><Relationship Id="rId2" Type="http://schemas.openxmlformats.org/officeDocument/2006/relationships/image" Target="../media/image8.jpg"/><Relationship Id="rId1" Type="http://schemas.openxmlformats.org/officeDocument/2006/relationships/slideLayout" Target="../slideLayouts/slideLayout18.xml"/><Relationship Id="rId6" Type="http://schemas.openxmlformats.org/officeDocument/2006/relationships/image" Target="../media/image10.jpg"/><Relationship Id="rId5" Type="http://schemas.openxmlformats.org/officeDocument/2006/relationships/hyperlink" Target="http://en.wikipedia.org/wiki/File:Iris_versicolor_3.jpg" TargetMode="Externa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6126C1D-C8B6-4512-A4DF-D94723F2676C}"/>
              </a:ext>
            </a:extLst>
          </p:cNvPr>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descr="A person sitting in a living room&#10;&#10;Description generated with very high confidence">
            <a:extLst>
              <a:ext uri="{FF2B5EF4-FFF2-40B4-BE49-F238E27FC236}">
                <a16:creationId xmlns:a16="http://schemas.microsoft.com/office/drawing/2014/main" id="{2D9597B0-FB8E-4BDE-B4FC-6B4AFB28D08F}"/>
              </a:ext>
            </a:extLst>
          </p:cNvPr>
          <p:cNvPicPr>
            <a:picLocks noChangeAspect="1"/>
          </p:cNvPicPr>
          <p:nvPr/>
        </p:nvPicPr>
        <p:blipFill rotWithShape="1">
          <a:blip r:embed="rId5">
            <a:extLst>
              <a:ext uri="{28A0092B-C50C-407E-A947-70E740481C1C}">
                <a14:useLocalDpi xmlns:a14="http://schemas.microsoft.com/office/drawing/2010/main" val="0"/>
              </a:ext>
            </a:extLst>
          </a:blip>
          <a:srcRect l="2415" r="5541"/>
          <a:stretch/>
        </p:blipFill>
        <p:spPr>
          <a:xfrm>
            <a:off x="5897217" y="0"/>
            <a:ext cx="6294783" cy="6858000"/>
          </a:xfrm>
          <a:prstGeom prst="rect">
            <a:avLst/>
          </a:prstGeom>
        </p:spPr>
      </p:pic>
      <p:sp>
        <p:nvSpPr>
          <p:cNvPr id="6" name="Title 3">
            <a:extLst>
              <a:ext uri="{FF2B5EF4-FFF2-40B4-BE49-F238E27FC236}">
                <a16:creationId xmlns:a16="http://schemas.microsoft.com/office/drawing/2014/main" id="{D663822C-4511-424A-B196-2CD4CF5B86CF}"/>
              </a:ext>
            </a:extLst>
          </p:cNvPr>
          <p:cNvSpPr txBox="1">
            <a:spLocks/>
          </p:cNvSpPr>
          <p:nvPr/>
        </p:nvSpPr>
        <p:spPr>
          <a:xfrm>
            <a:off x="473173" y="1622291"/>
            <a:ext cx="4754609"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dirty="0">
                <a:latin typeface="Segoe UI Light" panose="020B0502040204020203" pitchFamily="34" charset="0"/>
                <a:cs typeface="Segoe UI Light" panose="020B0502040204020203" pitchFamily="34" charset="0"/>
              </a:rPr>
              <a:t>US AI Ambassador Airlift</a:t>
            </a:r>
            <a:endParaRPr lang="en-US" sz="2800" dirty="0">
              <a:latin typeface="Segoe UI Light" panose="020B0502040204020203" pitchFamily="34" charset="0"/>
              <a:cs typeface="Segoe UI Light" panose="020B0502040204020203" pitchFamily="34" charset="0"/>
            </a:endParaRPr>
          </a:p>
        </p:txBody>
      </p:sp>
      <p:sp>
        <p:nvSpPr>
          <p:cNvPr id="11" name="Text Placeholder 4">
            <a:extLst>
              <a:ext uri="{FF2B5EF4-FFF2-40B4-BE49-F238E27FC236}">
                <a16:creationId xmlns:a16="http://schemas.microsoft.com/office/drawing/2014/main" id="{6CE477B9-4072-4C8F-A4F6-46E7FB4DD7B4}"/>
              </a:ext>
            </a:extLst>
          </p:cNvPr>
          <p:cNvSpPr txBox="1">
            <a:spLocks/>
          </p:cNvSpPr>
          <p:nvPr/>
        </p:nvSpPr>
        <p:spPr>
          <a:xfrm>
            <a:off x="482599" y="2203194"/>
            <a:ext cx="4674191" cy="4974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February 6th-7th, 2019 // Seattle Marriott Bellevue</a:t>
            </a:r>
          </a:p>
        </p:txBody>
      </p:sp>
      <p:pic>
        <p:nvPicPr>
          <p:cNvPr id="14" name="Picture 13">
            <a:extLst>
              <a:ext uri="{FF2B5EF4-FFF2-40B4-BE49-F238E27FC236}">
                <a16:creationId xmlns:a16="http://schemas.microsoft.com/office/drawing/2014/main" id="{6A70CDEB-367D-4B9D-AD33-E80A1427F9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200" y="552137"/>
            <a:ext cx="1379395" cy="304272"/>
          </a:xfrm>
          <a:prstGeom prst="rect">
            <a:avLst/>
          </a:prstGeom>
        </p:spPr>
      </p:pic>
      <p:pic>
        <p:nvPicPr>
          <p:cNvPr id="9" name="Picture 8" descr="A close up of a logo&#10;&#10;Description automatically generated">
            <a:extLst>
              <a:ext uri="{FF2B5EF4-FFF2-40B4-BE49-F238E27FC236}">
                <a16:creationId xmlns:a16="http://schemas.microsoft.com/office/drawing/2014/main" id="{E3769129-F970-40FE-9D76-30BF937A72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6564" y="5359558"/>
            <a:ext cx="1663195" cy="1270077"/>
          </a:xfrm>
          <a:prstGeom prst="rect">
            <a:avLst/>
          </a:prstGeom>
        </p:spPr>
      </p:pic>
      <p:sp>
        <p:nvSpPr>
          <p:cNvPr id="10" name="Title 3">
            <a:extLst>
              <a:ext uri="{FF2B5EF4-FFF2-40B4-BE49-F238E27FC236}">
                <a16:creationId xmlns:a16="http://schemas.microsoft.com/office/drawing/2014/main" id="{177F0063-876A-4811-8CD5-F16C1A30381D}"/>
              </a:ext>
            </a:extLst>
          </p:cNvPr>
          <p:cNvSpPr txBox="1">
            <a:spLocks/>
          </p:cNvSpPr>
          <p:nvPr/>
        </p:nvSpPr>
        <p:spPr>
          <a:xfrm>
            <a:off x="489527" y="3436593"/>
            <a:ext cx="4738255"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dirty="0"/>
              <a:t>Image </a:t>
            </a:r>
            <a:r>
              <a:rPr lang="en-US" sz="3200"/>
              <a:t>Classification with Deep </a:t>
            </a:r>
            <a:r>
              <a:rPr lang="en-US" sz="3200" dirty="0"/>
              <a:t>Learning</a:t>
            </a:r>
          </a:p>
          <a:p>
            <a:endParaRPr lang="en-US" sz="3200" dirty="0"/>
          </a:p>
        </p:txBody>
      </p:sp>
      <p:sp>
        <p:nvSpPr>
          <p:cNvPr id="12" name="Text Placeholder 4">
            <a:extLst>
              <a:ext uri="{FF2B5EF4-FFF2-40B4-BE49-F238E27FC236}">
                <a16:creationId xmlns:a16="http://schemas.microsoft.com/office/drawing/2014/main" id="{EAC9F1A4-1BB3-4C38-B6D5-3339C6B59A3E}"/>
              </a:ext>
            </a:extLst>
          </p:cNvPr>
          <p:cNvSpPr txBox="1">
            <a:spLocks/>
          </p:cNvSpPr>
          <p:nvPr/>
        </p:nvSpPr>
        <p:spPr>
          <a:xfrm>
            <a:off x="579481" y="4584590"/>
            <a:ext cx="5136691"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Graeme Malcolm – </a:t>
            </a:r>
            <a:r>
              <a:rPr lang="en-US" sz="1600" dirty="0">
                <a:hlinkClick r:id="rId8"/>
              </a:rPr>
              <a:t>graeme.malcolm@microsoft.com</a:t>
            </a:r>
            <a:endParaRPr lang="en-US" sz="1600"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4D6F81A-0D65-495C-AF85-8CD465E62844}"/>
              </a:ext>
            </a:extLst>
          </p:cNvPr>
          <p:cNvSpPr/>
          <p:nvPr/>
        </p:nvSpPr>
        <p:spPr bwMode="auto">
          <a:xfrm>
            <a:off x="3699642" y="159231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3710153" y="2532991"/>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3699642" y="342900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3710152" y="43696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6211614" y="210469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6222125" y="294289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6222125" y="3791608"/>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4466898" y="1975944"/>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4466898" y="1975944"/>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4466898" y="1975944"/>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4477409" y="2488323"/>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4477409" y="2916619"/>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4477409" y="2916619"/>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4466898" y="3812628"/>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4466898" y="3326524"/>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4466898" y="2488323"/>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4477408" y="2488323"/>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4477408" y="3326524"/>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4477408" y="4175236"/>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6978870" y="2472558"/>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6989381" y="3326524"/>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6989381" y="4164725"/>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921082" cy="3996769"/>
            <a:chOff x="2607992" y="1430614"/>
            <a:chExt cx="921082"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4869CFA-D559-4DB2-9AB0-38856953BD77}"/>
              </a:ext>
            </a:extLst>
          </p:cNvPr>
          <p:cNvGrpSpPr/>
          <p:nvPr/>
        </p:nvGrpSpPr>
        <p:grpSpPr>
          <a:xfrm>
            <a:off x="7458477" y="2195559"/>
            <a:ext cx="596318" cy="2246165"/>
            <a:chOff x="7458477" y="2195559"/>
            <a:chExt cx="596318" cy="2246165"/>
          </a:xfrm>
        </p:grpSpPr>
        <p:sp>
          <p:nvSpPr>
            <p:cNvPr id="6" name="TextBox 5">
              <a:extLst>
                <a:ext uri="{FF2B5EF4-FFF2-40B4-BE49-F238E27FC236}">
                  <a16:creationId xmlns:a16="http://schemas.microsoft.com/office/drawing/2014/main" id="{B76529AB-A3ED-4FF3-8628-89240DF805E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sp>
          <p:nvSpPr>
            <p:cNvPr id="27" name="TextBox 26">
              <a:extLst>
                <a:ext uri="{FF2B5EF4-FFF2-40B4-BE49-F238E27FC236}">
                  <a16:creationId xmlns:a16="http://schemas.microsoft.com/office/drawing/2014/main" id="{951797D0-DC57-446B-B25B-124BD2775A1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0.7</a:t>
              </a:r>
            </a:p>
          </p:txBody>
        </p:sp>
        <p:sp>
          <p:nvSpPr>
            <p:cNvPr id="28" name="TextBox 27">
              <a:extLst>
                <a:ext uri="{FF2B5EF4-FFF2-40B4-BE49-F238E27FC236}">
                  <a16:creationId xmlns:a16="http://schemas.microsoft.com/office/drawing/2014/main" id="{BD1991DE-672C-4D50-B58D-459E2C8AC9C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grpSp>
      <p:grpSp>
        <p:nvGrpSpPr>
          <p:cNvPr id="42" name="Group 41">
            <a:extLst>
              <a:ext uri="{FF2B5EF4-FFF2-40B4-BE49-F238E27FC236}">
                <a16:creationId xmlns:a16="http://schemas.microsoft.com/office/drawing/2014/main" id="{77DDACFD-EEE1-462E-B0D0-1FA7DB5F17D5}"/>
              </a:ext>
            </a:extLst>
          </p:cNvPr>
          <p:cNvGrpSpPr/>
          <p:nvPr/>
        </p:nvGrpSpPr>
        <p:grpSpPr>
          <a:xfrm>
            <a:off x="3710098" y="1871939"/>
            <a:ext cx="3289861" cy="2953407"/>
            <a:chOff x="3710098" y="1868222"/>
            <a:chExt cx="3289861" cy="2953407"/>
          </a:xfrm>
        </p:grpSpPr>
        <p:sp>
          <p:nvSpPr>
            <p:cNvPr id="43" name="TextBox 42">
              <a:extLst>
                <a:ext uri="{FF2B5EF4-FFF2-40B4-BE49-F238E27FC236}">
                  <a16:creationId xmlns:a16="http://schemas.microsoft.com/office/drawing/2014/main" id="{BF767DB9-607A-4FE4-BF5E-7027D4BE473D}"/>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4" name="TextBox 43">
              <a:extLst>
                <a:ext uri="{FF2B5EF4-FFF2-40B4-BE49-F238E27FC236}">
                  <a16:creationId xmlns:a16="http://schemas.microsoft.com/office/drawing/2014/main" id="{CFA26381-8325-45C1-8D93-7FA86566661A}"/>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5" name="TextBox 44">
              <a:extLst>
                <a:ext uri="{FF2B5EF4-FFF2-40B4-BE49-F238E27FC236}">
                  <a16:creationId xmlns:a16="http://schemas.microsoft.com/office/drawing/2014/main" id="{1AB7C208-838A-4BFC-94B3-88AD601990E3}"/>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6" name="TextBox 45">
              <a:extLst>
                <a:ext uri="{FF2B5EF4-FFF2-40B4-BE49-F238E27FC236}">
                  <a16:creationId xmlns:a16="http://schemas.microsoft.com/office/drawing/2014/main" id="{52822351-4C1F-4A38-AA38-79AC965C3E90}"/>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7" name="TextBox 46">
              <a:extLst>
                <a:ext uri="{FF2B5EF4-FFF2-40B4-BE49-F238E27FC236}">
                  <a16:creationId xmlns:a16="http://schemas.microsoft.com/office/drawing/2014/main" id="{F63B8E27-3B6C-4B6F-9371-B215ACE9C48D}"/>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8" name="TextBox 47">
              <a:extLst>
                <a:ext uri="{FF2B5EF4-FFF2-40B4-BE49-F238E27FC236}">
                  <a16:creationId xmlns:a16="http://schemas.microsoft.com/office/drawing/2014/main" id="{07152785-B0D9-4505-A341-5E9A916F46FE}"/>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9" name="TextBox 48">
              <a:extLst>
                <a:ext uri="{FF2B5EF4-FFF2-40B4-BE49-F238E27FC236}">
                  <a16:creationId xmlns:a16="http://schemas.microsoft.com/office/drawing/2014/main" id="{9DEEBC32-1509-4C81-823E-593D96D64084}"/>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grpSp>
        <p:nvGrpSpPr>
          <p:cNvPr id="56" name="Group 55">
            <a:extLst>
              <a:ext uri="{FF2B5EF4-FFF2-40B4-BE49-F238E27FC236}">
                <a16:creationId xmlns:a16="http://schemas.microsoft.com/office/drawing/2014/main" id="{8FF19B13-C5D2-4187-B324-EAD6B7239063}"/>
              </a:ext>
            </a:extLst>
          </p:cNvPr>
          <p:cNvGrpSpPr/>
          <p:nvPr/>
        </p:nvGrpSpPr>
        <p:grpSpPr>
          <a:xfrm>
            <a:off x="2615673" y="1430614"/>
            <a:ext cx="921082" cy="3996769"/>
            <a:chOff x="2607992" y="1430614"/>
            <a:chExt cx="921082" cy="3996769"/>
          </a:xfrm>
        </p:grpSpPr>
        <p:sp>
          <p:nvSpPr>
            <p:cNvPr id="57" name="Rectangle 56">
              <a:extLst>
                <a:ext uri="{FF2B5EF4-FFF2-40B4-BE49-F238E27FC236}">
                  <a16:creationId xmlns:a16="http://schemas.microsoft.com/office/drawing/2014/main" id="{08C542A3-54EF-4A93-8A3A-7FED6E55CC6B}"/>
                </a:ext>
              </a:extLst>
            </p:cNvPr>
            <p:cNvSpPr/>
            <p:nvPr/>
          </p:nvSpPr>
          <p:spPr>
            <a:xfrm>
              <a:off x="2613248" y="1505396"/>
              <a:ext cx="849913" cy="3847207"/>
            </a:xfrm>
            <a:prstGeom prst="rect">
              <a:avLst/>
            </a:prstGeom>
          </p:spPr>
          <p:txBody>
            <a:bodyPr wrap="none">
              <a:spAutoFit/>
            </a:bodyPr>
            <a:lstStyle/>
            <a:p>
              <a:r>
                <a:rPr lang="en-US" sz="4000" dirty="0"/>
                <a:t>6.1</a:t>
              </a:r>
            </a:p>
            <a:p>
              <a:endParaRPr lang="en-US" sz="2400" dirty="0"/>
            </a:p>
            <a:p>
              <a:r>
                <a:rPr lang="en-US" sz="4000" dirty="0"/>
                <a:t>2.4</a:t>
              </a:r>
            </a:p>
            <a:p>
              <a:endParaRPr lang="en-US" sz="2800" dirty="0"/>
            </a:p>
            <a:p>
              <a:r>
                <a:rPr lang="en-US" sz="4000" dirty="0"/>
                <a:t>4.6</a:t>
              </a:r>
            </a:p>
            <a:p>
              <a:endParaRPr lang="en-US" sz="2400" dirty="0"/>
            </a:p>
            <a:p>
              <a:r>
                <a:rPr lang="en-US" sz="4000" dirty="0"/>
                <a:t>1.9</a:t>
              </a:r>
            </a:p>
          </p:txBody>
        </p:sp>
        <p:sp>
          <p:nvSpPr>
            <p:cNvPr id="58" name="Double Bracket 57">
              <a:extLst>
                <a:ext uri="{FF2B5EF4-FFF2-40B4-BE49-F238E27FC236}">
                  <a16:creationId xmlns:a16="http://schemas.microsoft.com/office/drawing/2014/main" id="{76813097-D0EA-4043-84E4-044234B1D74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DD52356-686E-48F3-A19F-1E9B448FD46D}"/>
              </a:ext>
            </a:extLst>
          </p:cNvPr>
          <p:cNvGrpSpPr/>
          <p:nvPr/>
        </p:nvGrpSpPr>
        <p:grpSpPr>
          <a:xfrm>
            <a:off x="2619521" y="1430614"/>
            <a:ext cx="921082" cy="4414432"/>
            <a:chOff x="2607992" y="1430614"/>
            <a:chExt cx="921082" cy="4414432"/>
          </a:xfrm>
        </p:grpSpPr>
        <p:sp>
          <p:nvSpPr>
            <p:cNvPr id="61" name="Rectangle 60">
              <a:extLst>
                <a:ext uri="{FF2B5EF4-FFF2-40B4-BE49-F238E27FC236}">
                  <a16:creationId xmlns:a16="http://schemas.microsoft.com/office/drawing/2014/main" id="{D22DDA9C-9F78-41E1-80CE-CCD4C10738C1}"/>
                </a:ext>
              </a:extLst>
            </p:cNvPr>
            <p:cNvSpPr/>
            <p:nvPr/>
          </p:nvSpPr>
          <p:spPr>
            <a:xfrm>
              <a:off x="2613248" y="1505396"/>
              <a:ext cx="849913" cy="4339650"/>
            </a:xfrm>
            <a:prstGeom prst="rect">
              <a:avLst/>
            </a:prstGeom>
          </p:spPr>
          <p:txBody>
            <a:bodyPr wrap="none">
              <a:spAutoFit/>
            </a:bodyPr>
            <a:lstStyle/>
            <a:p>
              <a:r>
                <a:rPr lang="en-US" sz="4000" dirty="0"/>
                <a:t>2.1</a:t>
              </a:r>
            </a:p>
            <a:p>
              <a:endParaRPr lang="en-US" sz="2400" dirty="0"/>
            </a:p>
            <a:p>
              <a:r>
                <a:rPr lang="en-US" sz="4000" dirty="0"/>
                <a:t>0.8</a:t>
              </a:r>
            </a:p>
            <a:p>
              <a:endParaRPr lang="en-US" sz="2800" dirty="0"/>
            </a:p>
            <a:p>
              <a:r>
                <a:rPr lang="en-US" sz="4000" dirty="0"/>
                <a:t>7.1</a:t>
              </a:r>
            </a:p>
            <a:p>
              <a:endParaRPr lang="en-US" sz="2400" dirty="0"/>
            </a:p>
            <a:p>
              <a:r>
                <a:rPr lang="en-US" sz="4000" dirty="0"/>
                <a:t>2.3</a:t>
              </a:r>
            </a:p>
            <a:p>
              <a:endParaRPr lang="en-US" sz="4000" dirty="0"/>
            </a:p>
          </p:txBody>
        </p:sp>
        <p:sp>
          <p:nvSpPr>
            <p:cNvPr id="63" name="Double Bracket 62">
              <a:extLst>
                <a:ext uri="{FF2B5EF4-FFF2-40B4-BE49-F238E27FC236}">
                  <a16:creationId xmlns:a16="http://schemas.microsoft.com/office/drawing/2014/main" id="{DA35A11C-6450-447F-BA9D-5096B7E67F53}"/>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DDD2700-E76B-4FB0-8A23-DA15DAAF911A}"/>
              </a:ext>
            </a:extLst>
          </p:cNvPr>
          <p:cNvGrpSpPr/>
          <p:nvPr/>
        </p:nvGrpSpPr>
        <p:grpSpPr>
          <a:xfrm>
            <a:off x="7458476" y="2207722"/>
            <a:ext cx="596318" cy="2246165"/>
            <a:chOff x="7458477" y="2195559"/>
            <a:chExt cx="596318" cy="2246165"/>
          </a:xfrm>
        </p:grpSpPr>
        <p:sp>
          <p:nvSpPr>
            <p:cNvPr id="66" name="TextBox 65">
              <a:extLst>
                <a:ext uri="{FF2B5EF4-FFF2-40B4-BE49-F238E27FC236}">
                  <a16:creationId xmlns:a16="http://schemas.microsoft.com/office/drawing/2014/main" id="{0875F84F-0AB4-4423-9980-61026144C41E}"/>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0.8</a:t>
              </a:r>
            </a:p>
          </p:txBody>
        </p:sp>
        <p:sp>
          <p:nvSpPr>
            <p:cNvPr id="67" name="TextBox 66">
              <a:extLst>
                <a:ext uri="{FF2B5EF4-FFF2-40B4-BE49-F238E27FC236}">
                  <a16:creationId xmlns:a16="http://schemas.microsoft.com/office/drawing/2014/main" id="{C2734F68-244A-4473-AFB0-280ABA2543D3}"/>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sp>
          <p:nvSpPr>
            <p:cNvPr id="69" name="TextBox 68">
              <a:extLst>
                <a:ext uri="{FF2B5EF4-FFF2-40B4-BE49-F238E27FC236}">
                  <a16:creationId xmlns:a16="http://schemas.microsoft.com/office/drawing/2014/main" id="{2EEA8FCB-9870-46D1-8BE0-7418F88BA85D}"/>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grpSp>
      <p:grpSp>
        <p:nvGrpSpPr>
          <p:cNvPr id="70" name="Group 69">
            <a:extLst>
              <a:ext uri="{FF2B5EF4-FFF2-40B4-BE49-F238E27FC236}">
                <a16:creationId xmlns:a16="http://schemas.microsoft.com/office/drawing/2014/main" id="{E9791E7F-397E-493C-873E-1ABB012460E5}"/>
              </a:ext>
            </a:extLst>
          </p:cNvPr>
          <p:cNvGrpSpPr/>
          <p:nvPr/>
        </p:nvGrpSpPr>
        <p:grpSpPr>
          <a:xfrm>
            <a:off x="7458475" y="2201484"/>
            <a:ext cx="596318" cy="2246165"/>
            <a:chOff x="7458477" y="2195559"/>
            <a:chExt cx="596318" cy="2246165"/>
          </a:xfrm>
        </p:grpSpPr>
        <p:sp>
          <p:nvSpPr>
            <p:cNvPr id="72" name="TextBox 71">
              <a:extLst>
                <a:ext uri="{FF2B5EF4-FFF2-40B4-BE49-F238E27FC236}">
                  <a16:creationId xmlns:a16="http://schemas.microsoft.com/office/drawing/2014/main" id="{BA08895A-C7D0-45E1-B8C5-7820842D085D}"/>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0.6</a:t>
              </a:r>
            </a:p>
          </p:txBody>
        </p:sp>
        <p:sp>
          <p:nvSpPr>
            <p:cNvPr id="74" name="TextBox 73">
              <a:extLst>
                <a:ext uri="{FF2B5EF4-FFF2-40B4-BE49-F238E27FC236}">
                  <a16:creationId xmlns:a16="http://schemas.microsoft.com/office/drawing/2014/main" id="{AA1DE293-EE8D-4855-9ED7-BFE9FC42D3B1}"/>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sp>
          <p:nvSpPr>
            <p:cNvPr id="75" name="TextBox 74">
              <a:extLst>
                <a:ext uri="{FF2B5EF4-FFF2-40B4-BE49-F238E27FC236}">
                  <a16:creationId xmlns:a16="http://schemas.microsoft.com/office/drawing/2014/main" id="{C3A03931-3749-4A0C-8BFC-FFC0C7A2C7F5}"/>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grpSp>
      <p:grpSp>
        <p:nvGrpSpPr>
          <p:cNvPr id="77" name="Group 76">
            <a:extLst>
              <a:ext uri="{FF2B5EF4-FFF2-40B4-BE49-F238E27FC236}">
                <a16:creationId xmlns:a16="http://schemas.microsoft.com/office/drawing/2014/main" id="{D2D2E606-A840-41A1-B65E-C151CC9508F2}"/>
              </a:ext>
            </a:extLst>
          </p:cNvPr>
          <p:cNvGrpSpPr/>
          <p:nvPr/>
        </p:nvGrpSpPr>
        <p:grpSpPr>
          <a:xfrm>
            <a:off x="2601262" y="1413301"/>
            <a:ext cx="921082" cy="3996769"/>
            <a:chOff x="2607992" y="1430614"/>
            <a:chExt cx="921082" cy="3996769"/>
          </a:xfrm>
        </p:grpSpPr>
        <p:sp>
          <p:nvSpPr>
            <p:cNvPr id="78" name="Rectangle 77">
              <a:extLst>
                <a:ext uri="{FF2B5EF4-FFF2-40B4-BE49-F238E27FC236}">
                  <a16:creationId xmlns:a16="http://schemas.microsoft.com/office/drawing/2014/main" id="{46EDD3AF-7F1E-4980-BA0A-A383285DB5A1}"/>
                </a:ext>
              </a:extLst>
            </p:cNvPr>
            <p:cNvSpPr/>
            <p:nvPr/>
          </p:nvSpPr>
          <p:spPr>
            <a:xfrm>
              <a:off x="2613248" y="1505396"/>
              <a:ext cx="849913" cy="3847207"/>
            </a:xfrm>
            <a:prstGeom prst="rect">
              <a:avLst/>
            </a:prstGeom>
          </p:spPr>
          <p:txBody>
            <a:bodyPr wrap="none">
              <a:spAutoFit/>
            </a:bodyPr>
            <a:lstStyle/>
            <a:p>
              <a:r>
                <a:rPr lang="en-US" sz="4000" dirty="0"/>
                <a:t>5.2</a:t>
              </a:r>
            </a:p>
            <a:p>
              <a:endParaRPr lang="en-US" sz="2400" dirty="0"/>
            </a:p>
            <a:p>
              <a:r>
                <a:rPr lang="en-US" sz="4000" dirty="0"/>
                <a:t>1.2</a:t>
              </a:r>
            </a:p>
            <a:p>
              <a:endParaRPr lang="en-US" sz="2800" dirty="0"/>
            </a:p>
            <a:p>
              <a:r>
                <a:rPr lang="en-US" sz="4000" dirty="0"/>
                <a:t>4.7</a:t>
              </a:r>
            </a:p>
            <a:p>
              <a:endParaRPr lang="en-US" sz="2400" dirty="0"/>
            </a:p>
            <a:p>
              <a:r>
                <a:rPr lang="en-US" sz="4000" dirty="0"/>
                <a:t>2.1</a:t>
              </a:r>
            </a:p>
          </p:txBody>
        </p:sp>
        <p:sp>
          <p:nvSpPr>
            <p:cNvPr id="80" name="Double Bracket 79">
              <a:extLst>
                <a:ext uri="{FF2B5EF4-FFF2-40B4-BE49-F238E27FC236}">
                  <a16:creationId xmlns:a16="http://schemas.microsoft.com/office/drawing/2014/main" id="{2BF6095D-52D2-470A-8336-3B337923674B}"/>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3164CF53-70EF-4D0D-BCAC-231ED8963237}"/>
              </a:ext>
            </a:extLst>
          </p:cNvPr>
          <p:cNvGrpSpPr/>
          <p:nvPr/>
        </p:nvGrpSpPr>
        <p:grpSpPr>
          <a:xfrm>
            <a:off x="7456967" y="2202008"/>
            <a:ext cx="596318" cy="2246165"/>
            <a:chOff x="7458477" y="2195559"/>
            <a:chExt cx="596318" cy="2246165"/>
          </a:xfrm>
        </p:grpSpPr>
        <p:sp>
          <p:nvSpPr>
            <p:cNvPr id="83" name="TextBox 82">
              <a:extLst>
                <a:ext uri="{FF2B5EF4-FFF2-40B4-BE49-F238E27FC236}">
                  <a16:creationId xmlns:a16="http://schemas.microsoft.com/office/drawing/2014/main" id="{32AB0DC4-3E46-471C-846E-FCD26C77ACBF}"/>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0.0</a:t>
              </a:r>
            </a:p>
          </p:txBody>
        </p:sp>
        <p:sp>
          <p:nvSpPr>
            <p:cNvPr id="84" name="TextBox 83">
              <a:extLst>
                <a:ext uri="{FF2B5EF4-FFF2-40B4-BE49-F238E27FC236}">
                  <a16:creationId xmlns:a16="http://schemas.microsoft.com/office/drawing/2014/main" id="{161B1900-1917-4BDD-B491-724BF3695441}"/>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sp>
          <p:nvSpPr>
            <p:cNvPr id="86" name="TextBox 85">
              <a:extLst>
                <a:ext uri="{FF2B5EF4-FFF2-40B4-BE49-F238E27FC236}">
                  <a16:creationId xmlns:a16="http://schemas.microsoft.com/office/drawing/2014/main" id="{59CC56DF-DAE8-43F2-A94A-087399B60BC9}"/>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0.9</a:t>
              </a:r>
            </a:p>
          </p:txBody>
        </p:sp>
      </p:grpSp>
      <p:grpSp>
        <p:nvGrpSpPr>
          <p:cNvPr id="87" name="Group 86">
            <a:extLst>
              <a:ext uri="{FF2B5EF4-FFF2-40B4-BE49-F238E27FC236}">
                <a16:creationId xmlns:a16="http://schemas.microsoft.com/office/drawing/2014/main" id="{4860704D-9008-4D01-B897-A3082ECF62BC}"/>
              </a:ext>
            </a:extLst>
          </p:cNvPr>
          <p:cNvGrpSpPr/>
          <p:nvPr/>
        </p:nvGrpSpPr>
        <p:grpSpPr>
          <a:xfrm>
            <a:off x="8141772" y="2201222"/>
            <a:ext cx="596318" cy="2246165"/>
            <a:chOff x="7458477" y="2195559"/>
            <a:chExt cx="596318" cy="2246165"/>
          </a:xfrm>
        </p:grpSpPr>
        <p:sp>
          <p:nvSpPr>
            <p:cNvPr id="89" name="TextBox 88">
              <a:extLst>
                <a:ext uri="{FF2B5EF4-FFF2-40B4-BE49-F238E27FC236}">
                  <a16:creationId xmlns:a16="http://schemas.microsoft.com/office/drawing/2014/main" id="{D807EE5C-7CE2-445F-AB9A-9217A8053F86}"/>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90" name="TextBox 89">
              <a:extLst>
                <a:ext uri="{FF2B5EF4-FFF2-40B4-BE49-F238E27FC236}">
                  <a16:creationId xmlns:a16="http://schemas.microsoft.com/office/drawing/2014/main" id="{D6F48E18-A197-4659-A28C-69A80A036682}"/>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93" name="TextBox 92">
              <a:extLst>
                <a:ext uri="{FF2B5EF4-FFF2-40B4-BE49-F238E27FC236}">
                  <a16:creationId xmlns:a16="http://schemas.microsoft.com/office/drawing/2014/main" id="{C3CE9CA9-359B-4B7A-B901-C82F6840D1DB}"/>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1.0</a:t>
              </a:r>
            </a:p>
          </p:txBody>
        </p:sp>
      </p:grpSp>
      <p:sp>
        <p:nvSpPr>
          <p:cNvPr id="12" name="TextBox 11">
            <a:extLst>
              <a:ext uri="{FF2B5EF4-FFF2-40B4-BE49-F238E27FC236}">
                <a16:creationId xmlns:a16="http://schemas.microsoft.com/office/drawing/2014/main" id="{7B537D5F-A228-4671-9427-39C321AA3D54}"/>
              </a:ext>
            </a:extLst>
          </p:cNvPr>
          <p:cNvSpPr txBox="1"/>
          <p:nvPr/>
        </p:nvSpPr>
        <p:spPr>
          <a:xfrm>
            <a:off x="8752149" y="3600214"/>
            <a:ext cx="706925" cy="1107996"/>
          </a:xfrm>
          <a:prstGeom prst="rect">
            <a:avLst/>
          </a:prstGeom>
          <a:noFill/>
        </p:spPr>
        <p:txBody>
          <a:bodyPr wrap="none" lIns="0" tIns="0" rIns="0" bIns="0" rtlCol="0">
            <a:spAutoFit/>
          </a:bodyPr>
          <a:lstStyle/>
          <a:p>
            <a:pPr algn="l"/>
            <a:r>
              <a:rPr lang="en-US" sz="7200" dirty="0">
                <a:solidFill>
                  <a:srgbClr val="00B050"/>
                </a:solidFill>
                <a:sym typeface="Wingdings 2" panose="05020102010507070707" pitchFamily="18" charset="2"/>
              </a:rPr>
              <a:t></a:t>
            </a:r>
            <a:endParaRPr lang="en-US" sz="7200" dirty="0">
              <a:solidFill>
                <a:srgbClr val="00B050"/>
              </a:solidFill>
            </a:endParaRPr>
          </a:p>
        </p:txBody>
      </p:sp>
      <p:grpSp>
        <p:nvGrpSpPr>
          <p:cNvPr id="94" name="Group 93">
            <a:extLst>
              <a:ext uri="{FF2B5EF4-FFF2-40B4-BE49-F238E27FC236}">
                <a16:creationId xmlns:a16="http://schemas.microsoft.com/office/drawing/2014/main" id="{442D5A14-6A26-4485-A226-A8DDEE722819}"/>
              </a:ext>
            </a:extLst>
          </p:cNvPr>
          <p:cNvGrpSpPr/>
          <p:nvPr/>
        </p:nvGrpSpPr>
        <p:grpSpPr>
          <a:xfrm>
            <a:off x="3711474" y="1875992"/>
            <a:ext cx="3289861" cy="2953407"/>
            <a:chOff x="3710098" y="1868222"/>
            <a:chExt cx="3289861" cy="2953407"/>
          </a:xfrm>
        </p:grpSpPr>
        <p:sp>
          <p:nvSpPr>
            <p:cNvPr id="95" name="TextBox 94">
              <a:extLst>
                <a:ext uri="{FF2B5EF4-FFF2-40B4-BE49-F238E27FC236}">
                  <a16:creationId xmlns:a16="http://schemas.microsoft.com/office/drawing/2014/main" id="{4FA599F8-7D15-4265-87AD-D6209227210B}"/>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6" name="TextBox 95">
              <a:extLst>
                <a:ext uri="{FF2B5EF4-FFF2-40B4-BE49-F238E27FC236}">
                  <a16:creationId xmlns:a16="http://schemas.microsoft.com/office/drawing/2014/main" id="{152A237B-038A-408C-A184-F443EE252856}"/>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7" name="TextBox 96">
              <a:extLst>
                <a:ext uri="{FF2B5EF4-FFF2-40B4-BE49-F238E27FC236}">
                  <a16:creationId xmlns:a16="http://schemas.microsoft.com/office/drawing/2014/main" id="{C1BA1890-0875-4F05-BAEF-980AB2937059}"/>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8" name="TextBox 97">
              <a:extLst>
                <a:ext uri="{FF2B5EF4-FFF2-40B4-BE49-F238E27FC236}">
                  <a16:creationId xmlns:a16="http://schemas.microsoft.com/office/drawing/2014/main" id="{10DBF4CD-F92D-4720-9265-CD741C632B1D}"/>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9" name="TextBox 98">
              <a:extLst>
                <a:ext uri="{FF2B5EF4-FFF2-40B4-BE49-F238E27FC236}">
                  <a16:creationId xmlns:a16="http://schemas.microsoft.com/office/drawing/2014/main" id="{9C19EB32-C2EA-4BDF-8874-38ED58D6177C}"/>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100" name="TextBox 99">
              <a:extLst>
                <a:ext uri="{FF2B5EF4-FFF2-40B4-BE49-F238E27FC236}">
                  <a16:creationId xmlns:a16="http://schemas.microsoft.com/office/drawing/2014/main" id="{67B1B41D-A685-45A1-8252-3567F784F72C}"/>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101" name="TextBox 100">
              <a:extLst>
                <a:ext uri="{FF2B5EF4-FFF2-40B4-BE49-F238E27FC236}">
                  <a16:creationId xmlns:a16="http://schemas.microsoft.com/office/drawing/2014/main" id="{10DFC552-C9A7-4CA6-BB17-3B7972175A0E}"/>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sp>
        <p:nvSpPr>
          <p:cNvPr id="13" name="TextBox 12">
            <a:extLst>
              <a:ext uri="{FF2B5EF4-FFF2-40B4-BE49-F238E27FC236}">
                <a16:creationId xmlns:a16="http://schemas.microsoft.com/office/drawing/2014/main" id="{D5380586-6992-43BA-A927-1B3ABA606DF0}"/>
              </a:ext>
            </a:extLst>
          </p:cNvPr>
          <p:cNvSpPr txBox="1"/>
          <p:nvPr/>
        </p:nvSpPr>
        <p:spPr>
          <a:xfrm>
            <a:off x="4425657" y="576194"/>
            <a:ext cx="2152256" cy="738664"/>
          </a:xfrm>
          <a:prstGeom prst="rect">
            <a:avLst/>
          </a:prstGeom>
          <a:noFill/>
        </p:spPr>
        <p:txBody>
          <a:bodyPr wrap="none" lIns="0" tIns="0" rIns="0" bIns="0" rtlCol="0">
            <a:spAutoFit/>
          </a:bodyPr>
          <a:lstStyle/>
          <a:p>
            <a:pPr algn="l"/>
            <a:r>
              <a:rPr lang="en-US" sz="4800" dirty="0">
                <a:gradFill>
                  <a:gsLst>
                    <a:gs pos="2917">
                      <a:schemeClr val="tx1"/>
                    </a:gs>
                    <a:gs pos="30000">
                      <a:schemeClr val="tx1"/>
                    </a:gs>
                  </a:gsLst>
                  <a:lin ang="5400000" scaled="0"/>
                </a:gradFill>
              </a:rPr>
              <a:t>Training</a:t>
            </a:r>
          </a:p>
        </p:txBody>
      </p:sp>
      <p:sp>
        <p:nvSpPr>
          <p:cNvPr id="102" name="TextBox 101">
            <a:extLst>
              <a:ext uri="{FF2B5EF4-FFF2-40B4-BE49-F238E27FC236}">
                <a16:creationId xmlns:a16="http://schemas.microsoft.com/office/drawing/2014/main" id="{FD080E8D-CAE7-4AE4-9C9C-681B425804C3}"/>
              </a:ext>
            </a:extLst>
          </p:cNvPr>
          <p:cNvSpPr txBox="1"/>
          <p:nvPr/>
        </p:nvSpPr>
        <p:spPr>
          <a:xfrm>
            <a:off x="4409825" y="601979"/>
            <a:ext cx="2699635" cy="738664"/>
          </a:xfrm>
          <a:prstGeom prst="rect">
            <a:avLst/>
          </a:prstGeom>
          <a:noFill/>
        </p:spPr>
        <p:txBody>
          <a:bodyPr wrap="square" lIns="0" tIns="0" rIns="0" bIns="0" rtlCol="0">
            <a:spAutoFit/>
          </a:bodyPr>
          <a:lstStyle/>
          <a:p>
            <a:pPr algn="l"/>
            <a:r>
              <a:rPr lang="en-US" sz="4800" dirty="0">
                <a:gradFill>
                  <a:gsLst>
                    <a:gs pos="2917">
                      <a:schemeClr val="tx1"/>
                    </a:gs>
                    <a:gs pos="30000">
                      <a:schemeClr val="tx1"/>
                    </a:gs>
                  </a:gsLst>
                  <a:lin ang="5400000" scaled="0"/>
                </a:gradFill>
              </a:rPr>
              <a:t>Validation</a:t>
            </a:r>
          </a:p>
        </p:txBody>
      </p:sp>
      <p:grpSp>
        <p:nvGrpSpPr>
          <p:cNvPr id="103" name="Group 102">
            <a:extLst>
              <a:ext uri="{FF2B5EF4-FFF2-40B4-BE49-F238E27FC236}">
                <a16:creationId xmlns:a16="http://schemas.microsoft.com/office/drawing/2014/main" id="{26DD274C-C7C3-436D-A3BC-54FE03270C53}"/>
              </a:ext>
            </a:extLst>
          </p:cNvPr>
          <p:cNvGrpSpPr/>
          <p:nvPr/>
        </p:nvGrpSpPr>
        <p:grpSpPr>
          <a:xfrm>
            <a:off x="8145320" y="2193602"/>
            <a:ext cx="596318" cy="2246165"/>
            <a:chOff x="7458477" y="2195559"/>
            <a:chExt cx="596318" cy="2246165"/>
          </a:xfrm>
        </p:grpSpPr>
        <p:sp>
          <p:nvSpPr>
            <p:cNvPr id="104" name="TextBox 103">
              <a:extLst>
                <a:ext uri="{FF2B5EF4-FFF2-40B4-BE49-F238E27FC236}">
                  <a16:creationId xmlns:a16="http://schemas.microsoft.com/office/drawing/2014/main" id="{57EDB8C3-8DCF-447D-8C63-C7873F8BC31C}"/>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105" name="TextBox 104">
              <a:extLst>
                <a:ext uri="{FF2B5EF4-FFF2-40B4-BE49-F238E27FC236}">
                  <a16:creationId xmlns:a16="http://schemas.microsoft.com/office/drawing/2014/main" id="{00F83142-7E49-4CC7-BA06-C1590A6833C8}"/>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1.0</a:t>
              </a:r>
            </a:p>
          </p:txBody>
        </p:sp>
        <p:sp>
          <p:nvSpPr>
            <p:cNvPr id="106" name="TextBox 105">
              <a:extLst>
                <a:ext uri="{FF2B5EF4-FFF2-40B4-BE49-F238E27FC236}">
                  <a16:creationId xmlns:a16="http://schemas.microsoft.com/office/drawing/2014/main" id="{3ABD459A-2ECC-4E16-A9EB-319527CE625B}"/>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grpSp>
      <p:grpSp>
        <p:nvGrpSpPr>
          <p:cNvPr id="107" name="Group 106">
            <a:extLst>
              <a:ext uri="{FF2B5EF4-FFF2-40B4-BE49-F238E27FC236}">
                <a16:creationId xmlns:a16="http://schemas.microsoft.com/office/drawing/2014/main" id="{B8C7FF0D-BF0D-4AFA-9387-E071A38781A4}"/>
              </a:ext>
            </a:extLst>
          </p:cNvPr>
          <p:cNvGrpSpPr/>
          <p:nvPr/>
        </p:nvGrpSpPr>
        <p:grpSpPr>
          <a:xfrm>
            <a:off x="8154359" y="2185704"/>
            <a:ext cx="596318" cy="2246165"/>
            <a:chOff x="7458477" y="2195559"/>
            <a:chExt cx="596318" cy="2246165"/>
          </a:xfrm>
        </p:grpSpPr>
        <p:sp>
          <p:nvSpPr>
            <p:cNvPr id="108" name="TextBox 107">
              <a:extLst>
                <a:ext uri="{FF2B5EF4-FFF2-40B4-BE49-F238E27FC236}">
                  <a16:creationId xmlns:a16="http://schemas.microsoft.com/office/drawing/2014/main" id="{7C1BD3D4-BD57-45C7-8BA1-938EDB830202}"/>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0.1</a:t>
              </a:r>
            </a:p>
          </p:txBody>
        </p:sp>
        <p:sp>
          <p:nvSpPr>
            <p:cNvPr id="109" name="TextBox 108">
              <a:extLst>
                <a:ext uri="{FF2B5EF4-FFF2-40B4-BE49-F238E27FC236}">
                  <a16:creationId xmlns:a16="http://schemas.microsoft.com/office/drawing/2014/main" id="{C1C8B0C1-2162-480B-8762-21326208D32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110" name="TextBox 109">
              <a:extLst>
                <a:ext uri="{FF2B5EF4-FFF2-40B4-BE49-F238E27FC236}">
                  <a16:creationId xmlns:a16="http://schemas.microsoft.com/office/drawing/2014/main" id="{85EED495-0C87-4ADF-893A-43835DC14ADC}"/>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grpSp>
      <p:grpSp>
        <p:nvGrpSpPr>
          <p:cNvPr id="111" name="Group 110">
            <a:extLst>
              <a:ext uri="{FF2B5EF4-FFF2-40B4-BE49-F238E27FC236}">
                <a16:creationId xmlns:a16="http://schemas.microsoft.com/office/drawing/2014/main" id="{99B80B9F-26FF-4B22-9B64-2934B02AF8AB}"/>
              </a:ext>
            </a:extLst>
          </p:cNvPr>
          <p:cNvGrpSpPr/>
          <p:nvPr/>
        </p:nvGrpSpPr>
        <p:grpSpPr>
          <a:xfrm>
            <a:off x="8152874" y="2209366"/>
            <a:ext cx="596318" cy="2246165"/>
            <a:chOff x="7458477" y="2195559"/>
            <a:chExt cx="596318" cy="2246165"/>
          </a:xfrm>
        </p:grpSpPr>
        <p:sp>
          <p:nvSpPr>
            <p:cNvPr id="112" name="TextBox 111">
              <a:extLst>
                <a:ext uri="{FF2B5EF4-FFF2-40B4-BE49-F238E27FC236}">
                  <a16:creationId xmlns:a16="http://schemas.microsoft.com/office/drawing/2014/main" id="{6B81699E-82F0-4301-9AC3-4FCDFC53D8B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0.1</a:t>
              </a:r>
            </a:p>
          </p:txBody>
        </p:sp>
        <p:sp>
          <p:nvSpPr>
            <p:cNvPr id="113" name="TextBox 112">
              <a:extLst>
                <a:ext uri="{FF2B5EF4-FFF2-40B4-BE49-F238E27FC236}">
                  <a16:creationId xmlns:a16="http://schemas.microsoft.com/office/drawing/2014/main" id="{00DAF53C-EF64-428B-9091-92F29B351FD8}"/>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114" name="TextBox 113">
              <a:extLst>
                <a:ext uri="{FF2B5EF4-FFF2-40B4-BE49-F238E27FC236}">
                  <a16:creationId xmlns:a16="http://schemas.microsoft.com/office/drawing/2014/main" id="{ADAC4EB8-CDB4-4BA2-B42C-9FDA0F43403E}"/>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grpSp>
      <p:sp>
        <p:nvSpPr>
          <p:cNvPr id="115" name="TextBox 114">
            <a:extLst>
              <a:ext uri="{FF2B5EF4-FFF2-40B4-BE49-F238E27FC236}">
                <a16:creationId xmlns:a16="http://schemas.microsoft.com/office/drawing/2014/main" id="{2FA653F9-7DAE-43F5-9369-C57B25462D7D}"/>
              </a:ext>
            </a:extLst>
          </p:cNvPr>
          <p:cNvSpPr txBox="1"/>
          <p:nvPr/>
        </p:nvSpPr>
        <p:spPr>
          <a:xfrm>
            <a:off x="7455459" y="3010603"/>
            <a:ext cx="4719241"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Loss = </a:t>
            </a:r>
            <a:r>
              <a:rPr lang="el-GR" sz="4000" i="1" dirty="0">
                <a:gradFill>
                  <a:gsLst>
                    <a:gs pos="2917">
                      <a:schemeClr val="tx1"/>
                    </a:gs>
                    <a:gs pos="30000">
                      <a:schemeClr val="tx1"/>
                    </a:gs>
                  </a:gsLst>
                  <a:lin ang="5400000" scaled="0"/>
                </a:gradFill>
              </a:rPr>
              <a:t>μ</a:t>
            </a:r>
            <a:r>
              <a:rPr lang="en-US" sz="4000" dirty="0">
                <a:gradFill>
                  <a:gsLst>
                    <a:gs pos="2917">
                      <a:schemeClr val="tx1"/>
                    </a:gs>
                    <a:gs pos="30000">
                      <a:schemeClr val="tx1"/>
                    </a:gs>
                  </a:gsLst>
                  <a:lin ang="5400000" scaled="0"/>
                </a:gradFill>
              </a:rPr>
              <a:t>([</a:t>
            </a:r>
            <a:r>
              <a:rPr lang="en-US" sz="4000" i="1" dirty="0">
                <a:gradFill>
                  <a:gsLst>
                    <a:gs pos="2917">
                      <a:schemeClr val="tx1"/>
                    </a:gs>
                    <a:gs pos="30000">
                      <a:schemeClr val="tx1"/>
                    </a:gs>
                  </a:gsLst>
                  <a:lin ang="5400000" scaled="0"/>
                </a:gradFill>
                <a:latin typeface="Bell MT" panose="02020503060305020303" pitchFamily="18" charset="0"/>
              </a:rPr>
              <a:t>c</a:t>
            </a:r>
            <a:r>
              <a:rPr lang="en-US" sz="4000" i="1" baseline="-25000" dirty="0">
                <a:gradFill>
                  <a:gsLst>
                    <a:gs pos="2917">
                      <a:schemeClr val="tx1"/>
                    </a:gs>
                    <a:gs pos="30000">
                      <a:schemeClr val="tx1"/>
                    </a:gs>
                  </a:gsLst>
                  <a:lin ang="5400000" scaled="0"/>
                </a:gradFill>
                <a:latin typeface="Bell MT" panose="02020503060305020303" pitchFamily="18" charset="0"/>
              </a:rPr>
              <a:t>1</a:t>
            </a:r>
            <a:r>
              <a:rPr lang="en-US" sz="4000" dirty="0">
                <a:gradFill>
                  <a:gsLst>
                    <a:gs pos="2917">
                      <a:schemeClr val="tx1"/>
                    </a:gs>
                    <a:gs pos="30000">
                      <a:schemeClr val="tx1"/>
                    </a:gs>
                  </a:gsLst>
                  <a:lin ang="5400000" scaled="0"/>
                </a:gradFill>
              </a:rPr>
              <a:t>, </a:t>
            </a:r>
            <a:r>
              <a:rPr lang="en-US" sz="4000" i="1" dirty="0">
                <a:gradFill>
                  <a:gsLst>
                    <a:gs pos="2917">
                      <a:schemeClr val="tx1"/>
                    </a:gs>
                    <a:gs pos="30000">
                      <a:schemeClr val="tx1"/>
                    </a:gs>
                  </a:gsLst>
                  <a:lin ang="5400000" scaled="0"/>
                </a:gradFill>
                <a:latin typeface="Bell MT" panose="02020503060305020303" pitchFamily="18" charset="0"/>
              </a:rPr>
              <a:t>c</a:t>
            </a:r>
            <a:r>
              <a:rPr lang="en-US" sz="4000" i="1" baseline="-25000" dirty="0">
                <a:gradFill>
                  <a:gsLst>
                    <a:gs pos="2917">
                      <a:schemeClr val="tx1"/>
                    </a:gs>
                    <a:gs pos="30000">
                      <a:schemeClr val="tx1"/>
                    </a:gs>
                  </a:gsLst>
                  <a:lin ang="5400000" scaled="0"/>
                </a:gradFill>
                <a:latin typeface="Bell MT" panose="02020503060305020303" pitchFamily="18" charset="0"/>
              </a:rPr>
              <a:t>2</a:t>
            </a:r>
            <a:r>
              <a:rPr lang="en-US" sz="4000" dirty="0">
                <a:gradFill>
                  <a:gsLst>
                    <a:gs pos="2917">
                      <a:schemeClr val="tx1"/>
                    </a:gs>
                    <a:gs pos="30000">
                      <a:schemeClr val="tx1"/>
                    </a:gs>
                  </a:gsLst>
                  <a:lin ang="5400000" scaled="0"/>
                </a:gradFill>
              </a:rPr>
              <a:t>, </a:t>
            </a:r>
            <a:r>
              <a:rPr lang="en-US" sz="4000" i="1" dirty="0">
                <a:gradFill>
                  <a:gsLst>
                    <a:gs pos="2917">
                      <a:schemeClr val="tx1"/>
                    </a:gs>
                    <a:gs pos="30000">
                      <a:schemeClr val="tx1"/>
                    </a:gs>
                  </a:gsLst>
                  <a:lin ang="5400000" scaled="0"/>
                </a:gradFill>
                <a:latin typeface="Bell MT" panose="02020503060305020303" pitchFamily="18" charset="0"/>
              </a:rPr>
              <a:t>c</a:t>
            </a:r>
            <a:r>
              <a:rPr lang="en-US" sz="4000" i="1" baseline="-25000" dirty="0">
                <a:gradFill>
                  <a:gsLst>
                    <a:gs pos="2917">
                      <a:schemeClr val="tx1"/>
                    </a:gs>
                    <a:gs pos="30000">
                      <a:schemeClr val="tx1"/>
                    </a:gs>
                  </a:gsLst>
                  <a:lin ang="5400000" scaled="0"/>
                </a:gradFill>
                <a:latin typeface="Bell MT" panose="02020503060305020303" pitchFamily="18" charset="0"/>
              </a:rPr>
              <a:t>3</a:t>
            </a:r>
            <a:r>
              <a:rPr lang="en-US" sz="4000" dirty="0">
                <a:gradFill>
                  <a:gsLst>
                    <a:gs pos="2917">
                      <a:schemeClr val="tx1"/>
                    </a:gs>
                    <a:gs pos="30000">
                      <a:schemeClr val="tx1"/>
                    </a:gs>
                  </a:gsLst>
                  <a:lin ang="5400000" scaled="0"/>
                </a:gradFill>
              </a:rPr>
              <a:t>,…])</a:t>
            </a:r>
            <a:r>
              <a:rPr lang="en-US" sz="4000" baseline="30000" dirty="0">
                <a:gradFill>
                  <a:gsLst>
                    <a:gs pos="2917">
                      <a:schemeClr val="tx1"/>
                    </a:gs>
                    <a:gs pos="30000">
                      <a:schemeClr val="tx1"/>
                    </a:gs>
                  </a:gsLst>
                  <a:lin ang="5400000" scaled="0"/>
                </a:gradFill>
              </a:rPr>
              <a:t>2</a:t>
            </a:r>
          </a:p>
        </p:txBody>
      </p:sp>
      <p:sp>
        <p:nvSpPr>
          <p:cNvPr id="116" name="TextBox 115">
            <a:extLst>
              <a:ext uri="{FF2B5EF4-FFF2-40B4-BE49-F238E27FC236}">
                <a16:creationId xmlns:a16="http://schemas.microsoft.com/office/drawing/2014/main" id="{F44BA175-F292-4F12-85D5-9CB20F5C2E6C}"/>
              </a:ext>
            </a:extLst>
          </p:cNvPr>
          <p:cNvSpPr txBox="1"/>
          <p:nvPr/>
        </p:nvSpPr>
        <p:spPr>
          <a:xfrm>
            <a:off x="3626518" y="579683"/>
            <a:ext cx="4796928" cy="738664"/>
          </a:xfrm>
          <a:prstGeom prst="rect">
            <a:avLst/>
          </a:prstGeom>
          <a:noFill/>
        </p:spPr>
        <p:txBody>
          <a:bodyPr wrap="square" lIns="0" tIns="0" rIns="0" bIns="0" rtlCol="0">
            <a:spAutoFit/>
          </a:bodyPr>
          <a:lstStyle/>
          <a:p>
            <a:pPr algn="l"/>
            <a:r>
              <a:rPr lang="en-US" sz="4800" dirty="0">
                <a:gradFill>
                  <a:gsLst>
                    <a:gs pos="2917">
                      <a:schemeClr val="tx1"/>
                    </a:gs>
                    <a:gs pos="30000">
                      <a:schemeClr val="tx1"/>
                    </a:gs>
                  </a:gsLst>
                  <a:lin ang="5400000" scaled="0"/>
                </a:gradFill>
              </a:rPr>
              <a:t>Backpropagation</a:t>
            </a:r>
          </a:p>
        </p:txBody>
      </p:sp>
    </p:spTree>
    <p:extLst>
      <p:ext uri="{BB962C8B-B14F-4D97-AF65-F5344CB8AC3E}">
        <p14:creationId xmlns:p14="http://schemas.microsoft.com/office/powerpoint/2010/main" val="4039396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500"/>
                                        <p:tgtEl>
                                          <p:spTgt spid="103"/>
                                        </p:tgtEl>
                                      </p:cBhvr>
                                    </p:animEffect>
                                  </p:childTnLst>
                                </p:cTn>
                              </p:par>
                            </p:childTnLst>
                          </p:cTn>
                        </p:par>
                        <p:par>
                          <p:cTn id="19" fill="hold">
                            <p:stCondLst>
                              <p:cond delay="1500"/>
                            </p:stCondLst>
                            <p:childTnLst>
                              <p:par>
                                <p:cTn id="20" presetID="1" presetClass="exit" presetSubtype="0" fill="hold" nodeType="afterEffect">
                                  <p:stCondLst>
                                    <p:cond delay="0"/>
                                  </p:stCondLst>
                                  <p:childTnLst>
                                    <p:set>
                                      <p:cBhvr>
                                        <p:cTn id="21" dur="1" fill="hold">
                                          <p:stCondLst>
                                            <p:cond delay="0"/>
                                          </p:stCondLst>
                                        </p:cTn>
                                        <p:tgtEl>
                                          <p:spTgt spid="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3"/>
                                        </p:tgtEl>
                                        <p:attrNameLst>
                                          <p:attrName>style.visibility</p:attrName>
                                        </p:attrNameLst>
                                      </p:cBhvr>
                                      <p:to>
                                        <p:strVal val="hidden"/>
                                      </p:to>
                                    </p:se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left)">
                                      <p:cBhvr>
                                        <p:cTn id="33" dur="500"/>
                                        <p:tgtEl>
                                          <p:spTgt spid="6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childTnLst>
                          </p:cTn>
                        </p:par>
                        <p:par>
                          <p:cTn id="38" fill="hold">
                            <p:stCondLst>
                              <p:cond delay="3000"/>
                            </p:stCondLst>
                            <p:childTnLst>
                              <p:par>
                                <p:cTn id="39" presetID="1" presetClass="exit" presetSubtype="0" fill="hold" nodeType="afterEffect">
                                  <p:stCondLst>
                                    <p:cond delay="0"/>
                                  </p:stCondLst>
                                  <p:childTnLst>
                                    <p:set>
                                      <p:cBhvr>
                                        <p:cTn id="40" dur="1" fill="hold">
                                          <p:stCondLst>
                                            <p:cond delay="0"/>
                                          </p:stCondLst>
                                        </p:cTn>
                                        <p:tgtEl>
                                          <p:spTgt spid="5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7"/>
                                        </p:tgtEl>
                                        <p:attrNameLst>
                                          <p:attrName>style.visibility</p:attrName>
                                        </p:attrNameLst>
                                      </p:cBhvr>
                                      <p:to>
                                        <p:strVal val="hidden"/>
                                      </p:to>
                                    </p:set>
                                  </p:childTnLst>
                                </p:cTn>
                              </p:par>
                            </p:childTnLst>
                          </p:cTn>
                        </p:par>
                        <p:par>
                          <p:cTn id="45" fill="hold">
                            <p:stCondLst>
                              <p:cond delay="3000"/>
                            </p:stCondLst>
                            <p:childTnLst>
                              <p:par>
                                <p:cTn id="46" presetID="22" presetClass="entr" presetSubtype="8" fill="hold"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left)">
                                      <p:cBhvr>
                                        <p:cTn id="48" dur="500"/>
                                        <p:tgtEl>
                                          <p:spTgt spid="60"/>
                                        </p:tgtEl>
                                      </p:cBhvr>
                                    </p:animEffect>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left)">
                                      <p:cBhvr>
                                        <p:cTn id="52" dur="500"/>
                                        <p:tgtEl>
                                          <p:spTgt spid="70"/>
                                        </p:tgtEl>
                                      </p:cBhvr>
                                    </p:animEffect>
                                  </p:childTnLst>
                                </p:cTn>
                              </p:par>
                            </p:childTnLst>
                          </p:cTn>
                        </p:par>
                        <p:par>
                          <p:cTn id="53" fill="hold">
                            <p:stCondLst>
                              <p:cond delay="4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4500"/>
                            </p:stCondLst>
                            <p:childTnLst>
                              <p:par>
                                <p:cTn id="58" presetID="1" presetClass="exit" presetSubtype="0" fill="hold" nodeType="afterEffect">
                                  <p:stCondLst>
                                    <p:cond delay="0"/>
                                  </p:stCondLst>
                                  <p:childTnLst>
                                    <p:set>
                                      <p:cBhvr>
                                        <p:cTn id="59" dur="1" fill="hold">
                                          <p:stCondLst>
                                            <p:cond delay="0"/>
                                          </p:stCondLst>
                                        </p:cTn>
                                        <p:tgtEl>
                                          <p:spTgt spid="70"/>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11"/>
                                        </p:tgtEl>
                                        <p:attrNameLst>
                                          <p:attrName>style.visibility</p:attrName>
                                        </p:attrNameLst>
                                      </p:cBhvr>
                                      <p:to>
                                        <p:strVal val="hidden"/>
                                      </p:to>
                                    </p:set>
                                  </p:childTnLst>
                                </p:cTn>
                              </p:par>
                            </p:childTnLst>
                          </p:cTn>
                        </p:par>
                        <p:par>
                          <p:cTn id="62" fill="hold">
                            <p:stCondLst>
                              <p:cond delay="4500"/>
                            </p:stCondLst>
                            <p:childTnLst>
                              <p:par>
                                <p:cTn id="63" presetID="1" presetClass="exit" presetSubtype="0" fill="hold" nodeType="afterEffect">
                                  <p:stCondLst>
                                    <p:cond delay="0"/>
                                  </p:stCondLst>
                                  <p:childTnLst>
                                    <p:set>
                                      <p:cBhvr>
                                        <p:cTn id="64" dur="1" fill="hold">
                                          <p:stCondLst>
                                            <p:cond delay="0"/>
                                          </p:stCondLst>
                                        </p:cTn>
                                        <p:tgtEl>
                                          <p:spTgt spid="6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13"/>
                                        </p:tgtEl>
                                        <p:attrNameLst>
                                          <p:attrName>style.visibility</p:attrName>
                                        </p:attrNameLst>
                                      </p:cBhvr>
                                      <p:to>
                                        <p:strVal val="hidden"/>
                                      </p:to>
                                    </p:set>
                                  </p:childTnLst>
                                </p:cTn>
                              </p:par>
                              <p:par>
                                <p:cTn id="72" presetID="22" presetClass="entr" presetSubtype="8" fill="hold" grpId="0" nodeType="withEffect">
                                  <p:stCondLst>
                                    <p:cond delay="0"/>
                                  </p:stCondLst>
                                  <p:childTnLst>
                                    <p:set>
                                      <p:cBhvr>
                                        <p:cTn id="73" dur="1" fill="hold">
                                          <p:stCondLst>
                                            <p:cond delay="0"/>
                                          </p:stCondLst>
                                        </p:cTn>
                                        <p:tgtEl>
                                          <p:spTgt spid="115"/>
                                        </p:tgtEl>
                                        <p:attrNameLst>
                                          <p:attrName>style.visibility</p:attrName>
                                        </p:attrNameLst>
                                      </p:cBhvr>
                                      <p:to>
                                        <p:strVal val="visible"/>
                                      </p:to>
                                    </p:set>
                                    <p:animEffect transition="in" filter="wipe(left)">
                                      <p:cBhvr>
                                        <p:cTn id="74" dur="500"/>
                                        <p:tgtEl>
                                          <p:spTgt spid="115"/>
                                        </p:tgtEl>
                                      </p:cBhvr>
                                    </p:animEffect>
                                  </p:childTnLst>
                                </p:cTn>
                              </p:par>
                            </p:childTnLst>
                          </p:cTn>
                        </p:par>
                        <p:par>
                          <p:cTn id="75" fill="hold">
                            <p:stCondLst>
                              <p:cond delay="500"/>
                            </p:stCondLst>
                            <p:childTnLst>
                              <p:par>
                                <p:cTn id="76" presetID="10" presetClass="entr" presetSubtype="0" fill="hold" nodeType="afterEffect">
                                  <p:stCondLst>
                                    <p:cond delay="50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15"/>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500"/>
                                        <p:tgtEl>
                                          <p:spTgt spid="102"/>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116"/>
                                        </p:tgtEl>
                                        <p:attrNameLst>
                                          <p:attrName>style.visibility</p:attrName>
                                        </p:attrNameLst>
                                      </p:cBhvr>
                                      <p:to>
                                        <p:strVal val="hidden"/>
                                      </p:to>
                                    </p:set>
                                  </p:childTnLst>
                                </p:cTn>
                              </p:par>
                              <p:par>
                                <p:cTn id="88" presetID="22" presetClass="entr" presetSubtype="8" fill="hold" nodeType="with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wipe(left)">
                                      <p:cBhvr>
                                        <p:cTn id="90" dur="500"/>
                                        <p:tgtEl>
                                          <p:spTgt spid="77"/>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wipe(left)">
                                      <p:cBhvr>
                                        <p:cTn id="94" dur="500"/>
                                        <p:tgtEl>
                                          <p:spTgt spid="81"/>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500"/>
                                        <p:tgtEl>
                                          <p:spTgt spid="87"/>
                                        </p:tgtEl>
                                      </p:cBhvr>
                                    </p:animEffect>
                                  </p:childTnLst>
                                </p:cTn>
                              </p:par>
                            </p:childTnLst>
                          </p:cTn>
                        </p:par>
                        <p:par>
                          <p:cTn id="99" fill="hold">
                            <p:stCondLst>
                              <p:cond delay="1500"/>
                            </p:stCondLst>
                            <p:childTnLst>
                              <p:par>
                                <p:cTn id="100" presetID="22" presetClass="entr" presetSubtype="4" fill="hold" grpId="0" nodeType="after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wipe(down)">
                                      <p:cBhvr>
                                        <p:cTn id="10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02" grpId="0"/>
      <p:bldP spid="115" grpId="0"/>
      <p:bldP spid="115" grpId="1"/>
      <p:bldP spid="116" grpId="0"/>
      <p:bldP spid="1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2804836" cy="3996769"/>
            <a:chOff x="2607992" y="1430614"/>
            <a:chExt cx="2804836"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2804836"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782E37EB-0997-4158-B9E3-F9EC1F4F8B78}"/>
                </a:ext>
              </a:extLst>
            </p:cNvPr>
            <p:cNvSpPr/>
            <p:nvPr/>
          </p:nvSpPr>
          <p:spPr>
            <a:xfrm>
              <a:off x="3585453" y="1505394"/>
              <a:ext cx="849913" cy="3847207"/>
            </a:xfrm>
            <a:prstGeom prst="rect">
              <a:avLst/>
            </a:prstGeom>
          </p:spPr>
          <p:txBody>
            <a:bodyPr wrap="none">
              <a:spAutoFit/>
            </a:bodyPr>
            <a:lstStyle/>
            <a:p>
              <a:r>
                <a:rPr lang="en-US" sz="4000" dirty="0"/>
                <a:t>6.1</a:t>
              </a:r>
            </a:p>
            <a:p>
              <a:endParaRPr lang="en-US" sz="2400" dirty="0"/>
            </a:p>
            <a:p>
              <a:r>
                <a:rPr lang="en-US" sz="4000" dirty="0"/>
                <a:t>2.4</a:t>
              </a:r>
            </a:p>
            <a:p>
              <a:endParaRPr lang="en-US" sz="2800" dirty="0"/>
            </a:p>
            <a:p>
              <a:r>
                <a:rPr lang="en-US" sz="4000" dirty="0"/>
                <a:t>4.6</a:t>
              </a:r>
            </a:p>
            <a:p>
              <a:endParaRPr lang="en-US" sz="2400" dirty="0"/>
            </a:p>
            <a:p>
              <a:r>
                <a:rPr lang="en-US" sz="4000" dirty="0"/>
                <a:t>1.9</a:t>
              </a:r>
            </a:p>
          </p:txBody>
        </p:sp>
        <p:sp>
          <p:nvSpPr>
            <p:cNvPr id="43" name="Rectangle 42">
              <a:extLst>
                <a:ext uri="{FF2B5EF4-FFF2-40B4-BE49-F238E27FC236}">
                  <a16:creationId xmlns:a16="http://schemas.microsoft.com/office/drawing/2014/main" id="{77E00D59-E31F-400C-9DC6-688E296E599D}"/>
                </a:ext>
              </a:extLst>
            </p:cNvPr>
            <p:cNvSpPr/>
            <p:nvPr/>
          </p:nvSpPr>
          <p:spPr>
            <a:xfrm>
              <a:off x="4557658" y="1505392"/>
              <a:ext cx="849913" cy="3847207"/>
            </a:xfrm>
            <a:prstGeom prst="rect">
              <a:avLst/>
            </a:prstGeom>
          </p:spPr>
          <p:txBody>
            <a:bodyPr wrap="none">
              <a:spAutoFit/>
            </a:bodyPr>
            <a:lstStyle/>
            <a:p>
              <a:r>
                <a:rPr lang="en-US" sz="4000" dirty="0"/>
                <a:t>2.1</a:t>
              </a:r>
            </a:p>
            <a:p>
              <a:endParaRPr lang="en-US" sz="2400" dirty="0"/>
            </a:p>
            <a:p>
              <a:r>
                <a:rPr lang="en-US" sz="4000" dirty="0"/>
                <a:t>0.8</a:t>
              </a:r>
            </a:p>
            <a:p>
              <a:endParaRPr lang="en-US" sz="2800" dirty="0"/>
            </a:p>
            <a:p>
              <a:r>
                <a:rPr lang="en-US" sz="4000" dirty="0"/>
                <a:t>7.1</a:t>
              </a:r>
            </a:p>
            <a:p>
              <a:endParaRPr lang="en-US" sz="2400" dirty="0"/>
            </a:p>
            <a:p>
              <a:r>
                <a:rPr lang="en-US" sz="4000" dirty="0"/>
                <a:t>2.3</a:t>
              </a:r>
            </a:p>
          </p:txBody>
        </p:sp>
      </p:grpSp>
      <p:grpSp>
        <p:nvGrpSpPr>
          <p:cNvPr id="44" name="Group 43">
            <a:extLst>
              <a:ext uri="{FF2B5EF4-FFF2-40B4-BE49-F238E27FC236}">
                <a16:creationId xmlns:a16="http://schemas.microsoft.com/office/drawing/2014/main" id="{4666F462-87E6-41E5-9DCE-3957CB972E87}"/>
              </a:ext>
            </a:extLst>
          </p:cNvPr>
          <p:cNvGrpSpPr/>
          <p:nvPr/>
        </p:nvGrpSpPr>
        <p:grpSpPr>
          <a:xfrm>
            <a:off x="6041527" y="1430614"/>
            <a:ext cx="921082" cy="3996769"/>
            <a:chOff x="2607992" y="1430614"/>
            <a:chExt cx="921082" cy="3996769"/>
          </a:xfrm>
        </p:grpSpPr>
        <p:sp>
          <p:nvSpPr>
            <p:cNvPr id="45" name="Rectangle 44">
              <a:extLst>
                <a:ext uri="{FF2B5EF4-FFF2-40B4-BE49-F238E27FC236}">
                  <a16:creationId xmlns:a16="http://schemas.microsoft.com/office/drawing/2014/main" id="{C6DCF47A-AAAE-4839-9EC9-62E33172EF25}"/>
                </a:ext>
              </a:extLst>
            </p:cNvPr>
            <p:cNvSpPr/>
            <p:nvPr/>
          </p:nvSpPr>
          <p:spPr>
            <a:xfrm>
              <a:off x="2613248" y="1505396"/>
              <a:ext cx="849913" cy="3724096"/>
            </a:xfrm>
            <a:prstGeom prst="rect">
              <a:avLst/>
            </a:prstGeom>
          </p:spPr>
          <p:txBody>
            <a:bodyPr wrap="none">
              <a:spAutoFit/>
            </a:bodyPr>
            <a:lstStyle/>
            <a:p>
              <a:r>
                <a:rPr lang="en-US" sz="4000" dirty="0"/>
                <a:t>0.6</a:t>
              </a:r>
            </a:p>
            <a:p>
              <a:endParaRPr lang="en-US" sz="2400" dirty="0"/>
            </a:p>
            <a:p>
              <a:r>
                <a:rPr lang="en-US" sz="4000" dirty="0"/>
                <a:t>0.3</a:t>
              </a:r>
            </a:p>
            <a:p>
              <a:endParaRPr lang="en-US" sz="2800" dirty="0"/>
            </a:p>
            <a:p>
              <a:r>
                <a:rPr lang="en-US" sz="4000" dirty="0"/>
                <a:t>0.4</a:t>
              </a:r>
            </a:p>
            <a:p>
              <a:endParaRPr lang="en-US" sz="2400" dirty="0"/>
            </a:p>
            <a:p>
              <a:r>
                <a:rPr lang="en-US" sz="4000" dirty="0"/>
                <a:t>0.9</a:t>
              </a:r>
            </a:p>
          </p:txBody>
        </p:sp>
        <p:sp>
          <p:nvSpPr>
            <p:cNvPr id="46" name="Double Bracket 45">
              <a:extLst>
                <a:ext uri="{FF2B5EF4-FFF2-40B4-BE49-F238E27FC236}">
                  <a16:creationId xmlns:a16="http://schemas.microsoft.com/office/drawing/2014/main" id="{DEB373B9-1421-430F-A988-684259F0B507}"/>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E5CADBE7-CE85-4002-8E8F-290909E419A1}"/>
              </a:ext>
            </a:extLst>
          </p:cNvPr>
          <p:cNvGrpSpPr/>
          <p:nvPr/>
        </p:nvGrpSpPr>
        <p:grpSpPr>
          <a:xfrm>
            <a:off x="7507720" y="1430614"/>
            <a:ext cx="921082" cy="3996769"/>
            <a:chOff x="2607992" y="1430614"/>
            <a:chExt cx="921082" cy="3996769"/>
          </a:xfrm>
        </p:grpSpPr>
        <p:sp>
          <p:nvSpPr>
            <p:cNvPr id="48" name="Rectangle 47">
              <a:extLst>
                <a:ext uri="{FF2B5EF4-FFF2-40B4-BE49-F238E27FC236}">
                  <a16:creationId xmlns:a16="http://schemas.microsoft.com/office/drawing/2014/main" id="{853E2646-F78E-4508-B04F-0EBB665C7FF1}"/>
                </a:ext>
              </a:extLst>
            </p:cNvPr>
            <p:cNvSpPr/>
            <p:nvPr/>
          </p:nvSpPr>
          <p:spPr>
            <a:xfrm>
              <a:off x="2613248" y="1505396"/>
              <a:ext cx="849913" cy="3724096"/>
            </a:xfrm>
            <a:prstGeom prst="rect">
              <a:avLst/>
            </a:prstGeom>
          </p:spPr>
          <p:txBody>
            <a:bodyPr wrap="none">
              <a:spAutoFit/>
            </a:bodyPr>
            <a:lstStyle/>
            <a:p>
              <a:r>
                <a:rPr lang="en-US" sz="4000" dirty="0"/>
                <a:t>0.1</a:t>
              </a:r>
            </a:p>
            <a:p>
              <a:endParaRPr lang="en-US" sz="2400" dirty="0"/>
            </a:p>
            <a:p>
              <a:r>
                <a:rPr lang="en-US" sz="4000" dirty="0"/>
                <a:t>0.2</a:t>
              </a:r>
            </a:p>
            <a:p>
              <a:endParaRPr lang="en-US" sz="2800" dirty="0"/>
            </a:p>
            <a:p>
              <a:r>
                <a:rPr lang="en-US" sz="4000" dirty="0"/>
                <a:t>0.1</a:t>
              </a:r>
            </a:p>
            <a:p>
              <a:endParaRPr lang="en-US" sz="2400" dirty="0"/>
            </a:p>
            <a:p>
              <a:r>
                <a:rPr lang="en-US" sz="4000" dirty="0"/>
                <a:t>0.3</a:t>
              </a:r>
            </a:p>
          </p:txBody>
        </p:sp>
        <p:sp>
          <p:nvSpPr>
            <p:cNvPr id="49" name="Double Bracket 48">
              <a:extLst>
                <a:ext uri="{FF2B5EF4-FFF2-40B4-BE49-F238E27FC236}">
                  <a16:creationId xmlns:a16="http://schemas.microsoft.com/office/drawing/2014/main" id="{A0202386-2B2C-47DF-8EC8-00747E09A0D8}"/>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87F8E3CC-50AC-49A7-B735-26CE43A4F21D}"/>
              </a:ext>
            </a:extLst>
          </p:cNvPr>
          <p:cNvSpPr/>
          <p:nvPr/>
        </p:nvSpPr>
        <p:spPr>
          <a:xfrm>
            <a:off x="3692052" y="129044"/>
            <a:ext cx="636713" cy="1200329"/>
          </a:xfrm>
          <a:prstGeom prst="rect">
            <a:avLst/>
          </a:prstGeom>
        </p:spPr>
        <p:txBody>
          <a:bodyPr wrap="none">
            <a:spAutoFit/>
          </a:bodyPr>
          <a:lstStyle/>
          <a:p>
            <a:r>
              <a:rPr lang="en-US" sz="7200" i="1" dirty="0">
                <a:solidFill>
                  <a:prstClr val="black"/>
                </a:solidFill>
                <a:latin typeface="Bell MT" panose="02020503060305020303" pitchFamily="18" charset="0"/>
                <a:ea typeface="Cambria Math" panose="02040503050406030204" pitchFamily="18" charset="0"/>
              </a:rPr>
              <a:t>x</a:t>
            </a:r>
            <a:endParaRPr lang="en-US" sz="1200" baseline="-25000" dirty="0"/>
          </a:p>
        </p:txBody>
      </p:sp>
      <p:sp>
        <p:nvSpPr>
          <p:cNvPr id="52" name="Rectangle 51">
            <a:extLst>
              <a:ext uri="{FF2B5EF4-FFF2-40B4-BE49-F238E27FC236}">
                <a16:creationId xmlns:a16="http://schemas.microsoft.com/office/drawing/2014/main" id="{FFAFB93B-6EFF-4238-BFA8-4322B5D1DC25}"/>
              </a:ext>
            </a:extLst>
          </p:cNvPr>
          <p:cNvSpPr/>
          <p:nvPr/>
        </p:nvSpPr>
        <p:spPr>
          <a:xfrm>
            <a:off x="5986942" y="129045"/>
            <a:ext cx="819455" cy="1200329"/>
          </a:xfrm>
          <a:prstGeom prst="rect">
            <a:avLst/>
          </a:prstGeom>
        </p:spPr>
        <p:txBody>
          <a:bodyPr wrap="none">
            <a:spAutoFit/>
          </a:bodyPr>
          <a:lstStyle/>
          <a:p>
            <a:r>
              <a:rPr lang="en-US" sz="7200" i="1" dirty="0">
                <a:solidFill>
                  <a:prstClr val="black"/>
                </a:solidFill>
                <a:latin typeface="Bell MT" panose="02020503060305020303" pitchFamily="18" charset="0"/>
                <a:ea typeface="Cambria Math" panose="02040503050406030204" pitchFamily="18" charset="0"/>
              </a:rPr>
              <a:t>w</a:t>
            </a:r>
            <a:endParaRPr lang="en-US" sz="1200" baseline="-25000" dirty="0"/>
          </a:p>
        </p:txBody>
      </p:sp>
      <p:sp>
        <p:nvSpPr>
          <p:cNvPr id="53" name="Rectangle 52">
            <a:extLst>
              <a:ext uri="{FF2B5EF4-FFF2-40B4-BE49-F238E27FC236}">
                <a16:creationId xmlns:a16="http://schemas.microsoft.com/office/drawing/2014/main" id="{B1159A21-0A6C-4360-83AD-005947D8477F}"/>
              </a:ext>
            </a:extLst>
          </p:cNvPr>
          <p:cNvSpPr/>
          <p:nvPr/>
        </p:nvSpPr>
        <p:spPr>
          <a:xfrm>
            <a:off x="7653238" y="129044"/>
            <a:ext cx="569387" cy="1200329"/>
          </a:xfrm>
          <a:prstGeom prst="rect">
            <a:avLst/>
          </a:prstGeom>
        </p:spPr>
        <p:txBody>
          <a:bodyPr wrap="none">
            <a:spAutoFit/>
          </a:bodyPr>
          <a:lstStyle/>
          <a:p>
            <a:r>
              <a:rPr lang="en-US" sz="7200" i="1" dirty="0">
                <a:solidFill>
                  <a:prstClr val="black"/>
                </a:solidFill>
                <a:latin typeface="Bell MT" panose="02020503060305020303" pitchFamily="18" charset="0"/>
                <a:ea typeface="Cambria Math" panose="02040503050406030204" pitchFamily="18" charset="0"/>
              </a:rPr>
              <a:t>b</a:t>
            </a:r>
            <a:endParaRPr lang="en-US" sz="1200" baseline="-25000" dirty="0"/>
          </a:p>
        </p:txBody>
      </p:sp>
      <p:sp>
        <p:nvSpPr>
          <p:cNvPr id="11" name="TextBox 10">
            <a:extLst>
              <a:ext uri="{FF2B5EF4-FFF2-40B4-BE49-F238E27FC236}">
                <a16:creationId xmlns:a16="http://schemas.microsoft.com/office/drawing/2014/main" id="{D8EFE2A0-2812-4F40-87D0-D5C46B5F33AE}"/>
              </a:ext>
            </a:extLst>
          </p:cNvPr>
          <p:cNvSpPr txBox="1"/>
          <p:nvPr/>
        </p:nvSpPr>
        <p:spPr>
          <a:xfrm>
            <a:off x="5644622" y="3152000"/>
            <a:ext cx="21159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x</a:t>
            </a:r>
          </a:p>
        </p:txBody>
      </p:sp>
      <p:sp>
        <p:nvSpPr>
          <p:cNvPr id="56" name="TextBox 55">
            <a:extLst>
              <a:ext uri="{FF2B5EF4-FFF2-40B4-BE49-F238E27FC236}">
                <a16:creationId xmlns:a16="http://schemas.microsoft.com/office/drawing/2014/main" id="{5910D274-EE3D-4ECC-85D6-E02394F37467}"/>
              </a:ext>
            </a:extLst>
          </p:cNvPr>
          <p:cNvSpPr txBox="1"/>
          <p:nvPr/>
        </p:nvSpPr>
        <p:spPr>
          <a:xfrm>
            <a:off x="7071774" y="3152000"/>
            <a:ext cx="315792"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107905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22" presetClass="entr" presetSubtype="1"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up)">
                                      <p:cBhvr>
                                        <p:cTn id="21" dur="500"/>
                                        <p:tgtEl>
                                          <p:spTgt spid="44"/>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22" presetClass="entr" presetSubtype="1"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up)">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11"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close up of a purple flower&#10;&#10;Description automatically generated">
            <a:extLst>
              <a:ext uri="{FF2B5EF4-FFF2-40B4-BE49-F238E27FC236}">
                <a16:creationId xmlns:a16="http://schemas.microsoft.com/office/drawing/2014/main" id="{C21A95C8-C123-4BC7-82EA-97BC02CE83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2673" y="1855213"/>
            <a:ext cx="3365588" cy="2671102"/>
          </a:xfrm>
          <a:prstGeom prst="rect">
            <a:avLst/>
          </a:prstGeom>
        </p:spPr>
      </p:pic>
      <p:graphicFrame>
        <p:nvGraphicFramePr>
          <p:cNvPr id="44" name="Table 43">
            <a:extLst>
              <a:ext uri="{FF2B5EF4-FFF2-40B4-BE49-F238E27FC236}">
                <a16:creationId xmlns:a16="http://schemas.microsoft.com/office/drawing/2014/main" id="{1BE2DCF6-8B3C-4A62-BEBD-823EF0428976}"/>
              </a:ext>
            </a:extLst>
          </p:cNvPr>
          <p:cNvGraphicFramePr>
            <a:graphicFrameLocks noGrp="1"/>
          </p:cNvGraphicFramePr>
          <p:nvPr>
            <p:extLst>
              <p:ext uri="{D42A27DB-BD31-4B8C-83A1-F6EECF244321}">
                <p14:modId xmlns:p14="http://schemas.microsoft.com/office/powerpoint/2010/main" val="1016532831"/>
              </p:ext>
            </p:extLst>
          </p:nvPr>
        </p:nvGraphicFramePr>
        <p:xfrm>
          <a:off x="2683538" y="1849337"/>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dirty="0"/>
                        <a:t>0</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a:t>0</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a:t>0</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dirty="0"/>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aphicFrame>
        <p:nvGraphicFramePr>
          <p:cNvPr id="45" name="Table 44">
            <a:extLst>
              <a:ext uri="{FF2B5EF4-FFF2-40B4-BE49-F238E27FC236}">
                <a16:creationId xmlns:a16="http://schemas.microsoft.com/office/drawing/2014/main" id="{2B86B5B4-614D-45CC-B3AD-38C28BECB7AC}"/>
              </a:ext>
            </a:extLst>
          </p:cNvPr>
          <p:cNvGraphicFramePr>
            <a:graphicFrameLocks noGrp="1"/>
          </p:cNvGraphicFramePr>
          <p:nvPr>
            <p:extLst>
              <p:ext uri="{D42A27DB-BD31-4B8C-83A1-F6EECF244321}">
                <p14:modId xmlns:p14="http://schemas.microsoft.com/office/powerpoint/2010/main" val="3884544674"/>
              </p:ext>
            </p:extLst>
          </p:nvPr>
        </p:nvGraphicFramePr>
        <p:xfrm>
          <a:off x="2677867" y="1845623"/>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aphicFrame>
        <p:nvGraphicFramePr>
          <p:cNvPr id="46" name="Table 45">
            <a:extLst>
              <a:ext uri="{FF2B5EF4-FFF2-40B4-BE49-F238E27FC236}">
                <a16:creationId xmlns:a16="http://schemas.microsoft.com/office/drawing/2014/main" id="{F2192BBF-8BD2-4A6F-B794-6E86871CA8C4}"/>
              </a:ext>
            </a:extLst>
          </p:cNvPr>
          <p:cNvGraphicFramePr>
            <a:graphicFrameLocks noGrp="1"/>
          </p:cNvGraphicFramePr>
          <p:nvPr>
            <p:extLst>
              <p:ext uri="{D42A27DB-BD31-4B8C-83A1-F6EECF244321}">
                <p14:modId xmlns:p14="http://schemas.microsoft.com/office/powerpoint/2010/main" val="1312311081"/>
              </p:ext>
            </p:extLst>
          </p:nvPr>
        </p:nvGraphicFramePr>
        <p:xfrm>
          <a:off x="2504719" y="2027439"/>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b="1" dirty="0">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dirty="0">
                          <a:solidFill>
                            <a:srgbClr val="00B050"/>
                          </a:solidFill>
                        </a:rPr>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aphicFrame>
        <p:nvGraphicFramePr>
          <p:cNvPr id="47" name="Table 46">
            <a:extLst>
              <a:ext uri="{FF2B5EF4-FFF2-40B4-BE49-F238E27FC236}">
                <a16:creationId xmlns:a16="http://schemas.microsoft.com/office/drawing/2014/main" id="{D2383361-501D-45D1-BCC3-2565C973625D}"/>
              </a:ext>
            </a:extLst>
          </p:cNvPr>
          <p:cNvGraphicFramePr>
            <a:graphicFrameLocks noGrp="1"/>
          </p:cNvGraphicFramePr>
          <p:nvPr>
            <p:extLst>
              <p:ext uri="{D42A27DB-BD31-4B8C-83A1-F6EECF244321}">
                <p14:modId xmlns:p14="http://schemas.microsoft.com/office/powerpoint/2010/main" val="509224842"/>
              </p:ext>
            </p:extLst>
          </p:nvPr>
        </p:nvGraphicFramePr>
        <p:xfrm>
          <a:off x="2320933" y="2305994"/>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3</a:t>
                      </a:r>
                    </a:p>
                  </a:txBody>
                  <a:tcPr marL="95707" marR="95707" marT="47853" marB="47853" anchor="ctr">
                    <a:noFill/>
                  </a:tcPr>
                </a:tc>
                <a:tc>
                  <a:txBody>
                    <a:bodyPr/>
                    <a:lstStyle/>
                    <a:p>
                      <a:pPr algn="ctr"/>
                      <a:r>
                        <a:rPr lang="en-US" sz="1800" b="1">
                          <a:solidFill>
                            <a:schemeClr val="tx2">
                              <a:lumMod val="50000"/>
                              <a:lumOff val="50000"/>
                            </a:schemeClr>
                          </a:solidFill>
                        </a:rPr>
                        <a:t>2</a:t>
                      </a:r>
                    </a:p>
                  </a:txBody>
                  <a:tcPr marL="95707" marR="95707" marT="47853" marB="47853" anchor="ctr">
                    <a:noFill/>
                  </a:tcPr>
                </a:tc>
                <a:tc>
                  <a:txBody>
                    <a:bodyPr/>
                    <a:lstStyle/>
                    <a:p>
                      <a:pPr algn="ctr"/>
                      <a:r>
                        <a:rPr lang="en-US" sz="1800" b="1">
                          <a:solidFill>
                            <a:schemeClr val="tx2">
                              <a:lumMod val="50000"/>
                              <a:lumOff val="50000"/>
                            </a:schemeClr>
                          </a:solidFill>
                        </a:rPr>
                        <a:t>2</a:t>
                      </a:r>
                    </a:p>
                  </a:txBody>
                  <a:tcPr marL="95707" marR="95707" marT="47853" marB="47853" anchor="ctr">
                    <a:noFill/>
                  </a:tcPr>
                </a:tc>
                <a:tc>
                  <a:txBody>
                    <a:bodyPr/>
                    <a:lstStyle/>
                    <a:p>
                      <a:pPr algn="ctr"/>
                      <a:r>
                        <a:rPr lang="en-US" sz="1800" b="1">
                          <a:solidFill>
                            <a:schemeClr val="tx2">
                              <a:lumMod val="50000"/>
                              <a:lumOff val="50000"/>
                            </a:schemeClr>
                          </a:solidFill>
                        </a:rPr>
                        <a:t>3</a:t>
                      </a:r>
                    </a:p>
                  </a:txBody>
                  <a:tcPr marL="95707" marR="95707" marT="47853" marB="47853" anchor="ctr">
                    <a:noFill/>
                  </a:tcPr>
                </a:tc>
                <a:tc>
                  <a:txBody>
                    <a:bodyPr/>
                    <a:lstStyle/>
                    <a:p>
                      <a:pPr algn="ctr"/>
                      <a:r>
                        <a:rPr lang="en-US" sz="1800" b="1" dirty="0">
                          <a:solidFill>
                            <a:schemeClr val="tx2">
                              <a:lumMod val="50000"/>
                              <a:lumOff val="50000"/>
                            </a:schemeClr>
                          </a:solidFill>
                        </a:rPr>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2</a:t>
                      </a:r>
                    </a:p>
                  </a:txBody>
                  <a:tcPr marL="95707" marR="95707" marT="47853" marB="47853" anchor="ctr">
                    <a:noFill/>
                  </a:tcPr>
                </a:tc>
                <a:tc>
                  <a:txBody>
                    <a:bodyPr/>
                    <a:lstStyle/>
                    <a:p>
                      <a:pPr algn="ctr"/>
                      <a:r>
                        <a:rPr lang="en-US" sz="1800" b="1">
                          <a:solidFill>
                            <a:schemeClr val="tx2">
                              <a:lumMod val="50000"/>
                              <a:lumOff val="50000"/>
                            </a:schemeClr>
                          </a:solidFill>
                        </a:rPr>
                        <a:t>2</a:t>
                      </a:r>
                    </a:p>
                  </a:txBody>
                  <a:tcPr marL="95707" marR="95707" marT="47853" marB="47853" anchor="ctr">
                    <a:noFill/>
                  </a:tcPr>
                </a:tc>
                <a:tc>
                  <a:txBody>
                    <a:bodyPr/>
                    <a:lstStyle/>
                    <a:p>
                      <a:pPr algn="ctr"/>
                      <a:r>
                        <a:rPr lang="en-US" sz="1800" b="1" dirty="0">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2</a:t>
                      </a:r>
                    </a:p>
                  </a:txBody>
                  <a:tcPr marL="95707" marR="95707" marT="47853" marB="47853" anchor="ctr">
                    <a:noFill/>
                  </a:tcPr>
                </a:tc>
                <a:tc>
                  <a:txBody>
                    <a:bodyPr/>
                    <a:lstStyle/>
                    <a:p>
                      <a:pPr algn="ctr"/>
                      <a:r>
                        <a:rPr lang="en-US" sz="1800" b="1">
                          <a:solidFill>
                            <a:schemeClr val="tx2">
                              <a:lumMod val="50000"/>
                              <a:lumOff val="50000"/>
                            </a:schemeClr>
                          </a:solidFill>
                        </a:rPr>
                        <a:t>2</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3</a:t>
                      </a:r>
                    </a:p>
                  </a:txBody>
                  <a:tcPr marL="95707" marR="95707" marT="47853" marB="47853" anchor="ctr">
                    <a:noFill/>
                  </a:tcPr>
                </a:tc>
                <a:tc>
                  <a:txBody>
                    <a:bodyPr/>
                    <a:lstStyle/>
                    <a:p>
                      <a:pPr algn="ctr"/>
                      <a:r>
                        <a:rPr lang="en-US" sz="1800" b="1">
                          <a:solidFill>
                            <a:schemeClr val="tx2">
                              <a:lumMod val="50000"/>
                              <a:lumOff val="50000"/>
                            </a:schemeClr>
                          </a:solidFill>
                        </a:rPr>
                        <a:t>2</a:t>
                      </a:r>
                    </a:p>
                  </a:txBody>
                  <a:tcPr marL="95707" marR="95707" marT="47853" marB="47853" anchor="ctr">
                    <a:noFill/>
                  </a:tcPr>
                </a:tc>
                <a:tc>
                  <a:txBody>
                    <a:bodyPr/>
                    <a:lstStyle/>
                    <a:p>
                      <a:pPr algn="ctr"/>
                      <a:r>
                        <a:rPr lang="en-US" sz="1800" b="1">
                          <a:solidFill>
                            <a:schemeClr val="tx2">
                              <a:lumMod val="50000"/>
                              <a:lumOff val="50000"/>
                            </a:schemeClr>
                          </a:solidFill>
                        </a:rPr>
                        <a:t>2</a:t>
                      </a:r>
                    </a:p>
                  </a:txBody>
                  <a:tcPr marL="95707" marR="95707" marT="47853" marB="47853" anchor="ctr">
                    <a:noFill/>
                  </a:tcPr>
                </a:tc>
                <a:tc>
                  <a:txBody>
                    <a:bodyPr/>
                    <a:lstStyle/>
                    <a:p>
                      <a:pPr algn="ctr"/>
                      <a:r>
                        <a:rPr lang="en-US" sz="1800" b="1">
                          <a:solidFill>
                            <a:schemeClr val="tx2">
                              <a:lumMod val="50000"/>
                              <a:lumOff val="50000"/>
                            </a:schemeClr>
                          </a:solidFill>
                        </a:rPr>
                        <a:t>3</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a:solidFill>
                            <a:schemeClr val="tx2">
                              <a:lumMod val="50000"/>
                              <a:lumOff val="50000"/>
                            </a:schemeClr>
                          </a:solidFill>
                        </a:rPr>
                        <a:t>0</a:t>
                      </a:r>
                    </a:p>
                  </a:txBody>
                  <a:tcPr marL="95707" marR="95707" marT="47853" marB="47853" anchor="ctr">
                    <a:noFill/>
                  </a:tcPr>
                </a:tc>
                <a:tc>
                  <a:txBody>
                    <a:bodyPr/>
                    <a:lstStyle/>
                    <a:p>
                      <a:pPr algn="ctr"/>
                      <a:r>
                        <a:rPr lang="en-US" sz="1800" b="1" dirty="0">
                          <a:solidFill>
                            <a:schemeClr val="tx2">
                              <a:lumMod val="50000"/>
                              <a:lumOff val="50000"/>
                            </a:schemeClr>
                          </a:solidFill>
                        </a:rPr>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pSp>
        <p:nvGrpSpPr>
          <p:cNvPr id="11" name="Group 10">
            <a:extLst>
              <a:ext uri="{FF2B5EF4-FFF2-40B4-BE49-F238E27FC236}">
                <a16:creationId xmlns:a16="http://schemas.microsoft.com/office/drawing/2014/main" id="{5F5EE9C5-D795-4440-A33B-C15636C018EB}"/>
              </a:ext>
            </a:extLst>
          </p:cNvPr>
          <p:cNvGrpSpPr/>
          <p:nvPr/>
        </p:nvGrpSpPr>
        <p:grpSpPr>
          <a:xfrm>
            <a:off x="6385036" y="1550275"/>
            <a:ext cx="4387872" cy="3544615"/>
            <a:chOff x="6385036" y="1550275"/>
            <a:chExt cx="4387872" cy="3544615"/>
          </a:xfrm>
        </p:grpSpPr>
        <p:sp>
          <p:nvSpPr>
            <p:cNvPr id="2" name="Oval 1">
              <a:extLst>
                <a:ext uri="{FF2B5EF4-FFF2-40B4-BE49-F238E27FC236}">
                  <a16:creationId xmlns:a16="http://schemas.microsoft.com/office/drawing/2014/main" id="{24D6F81A-0D65-495C-AF85-8CD465E62844}"/>
                </a:ext>
              </a:extLst>
            </p:cNvPr>
            <p:cNvSpPr/>
            <p:nvPr/>
          </p:nvSpPr>
          <p:spPr bwMode="auto">
            <a:xfrm>
              <a:off x="6385036" y="15502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6395547" y="249095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6385036" y="3386959"/>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6395546" y="432763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8897008" y="206265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8907519" y="290085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8907519" y="3749567"/>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7152292" y="1933903"/>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7152292" y="1933903"/>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7152292" y="1933903"/>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7162803" y="2446282"/>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7162803" y="2874578"/>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7162803" y="2874578"/>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7152292" y="3770587"/>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7152292" y="3284483"/>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7152292" y="2446282"/>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7162802" y="2446282"/>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7162802" y="3284483"/>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7162802" y="4133195"/>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9664264" y="2430517"/>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9674775" y="3284483"/>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9674775" y="4122684"/>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3C7A33D-FABA-40DE-9B49-9C8B338369E6}"/>
                </a:ext>
              </a:extLst>
            </p:cNvPr>
            <p:cNvGrpSpPr/>
            <p:nvPr/>
          </p:nvGrpSpPr>
          <p:grpSpPr>
            <a:xfrm>
              <a:off x="6395492" y="1826181"/>
              <a:ext cx="3289861" cy="2953407"/>
              <a:chOff x="3710098" y="1868222"/>
              <a:chExt cx="3289861" cy="2953407"/>
            </a:xfrm>
          </p:grpSpPr>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grpSp>
          <p:nvGrpSpPr>
            <p:cNvPr id="50" name="Group 49">
              <a:extLst>
                <a:ext uri="{FF2B5EF4-FFF2-40B4-BE49-F238E27FC236}">
                  <a16:creationId xmlns:a16="http://schemas.microsoft.com/office/drawing/2014/main" id="{D1880445-2BEA-4820-87C9-A68D71D5544C}"/>
                </a:ext>
              </a:extLst>
            </p:cNvPr>
            <p:cNvGrpSpPr/>
            <p:nvPr/>
          </p:nvGrpSpPr>
          <p:grpSpPr>
            <a:xfrm>
              <a:off x="10176590" y="2135123"/>
              <a:ext cx="596318" cy="2246165"/>
              <a:chOff x="7458477" y="2195559"/>
              <a:chExt cx="596318" cy="2246165"/>
            </a:xfrm>
          </p:grpSpPr>
          <p:sp>
            <p:nvSpPr>
              <p:cNvPr id="51" name="TextBox 50">
                <a:extLst>
                  <a:ext uri="{FF2B5EF4-FFF2-40B4-BE49-F238E27FC236}">
                    <a16:creationId xmlns:a16="http://schemas.microsoft.com/office/drawing/2014/main" id="{87E835DE-34A3-4D3D-A049-3B313D01A0FA}"/>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1.0</a:t>
                </a:r>
              </a:p>
            </p:txBody>
          </p:sp>
          <p:sp>
            <p:nvSpPr>
              <p:cNvPr id="52" name="TextBox 51">
                <a:extLst>
                  <a:ext uri="{FF2B5EF4-FFF2-40B4-BE49-F238E27FC236}">
                    <a16:creationId xmlns:a16="http://schemas.microsoft.com/office/drawing/2014/main" id="{C4C7FE81-109C-4C73-9EF8-9833FF8CCE8B}"/>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0.0</a:t>
                </a:r>
              </a:p>
            </p:txBody>
          </p:sp>
          <p:sp>
            <p:nvSpPr>
              <p:cNvPr id="53" name="TextBox 52">
                <a:extLst>
                  <a:ext uri="{FF2B5EF4-FFF2-40B4-BE49-F238E27FC236}">
                    <a16:creationId xmlns:a16="http://schemas.microsoft.com/office/drawing/2014/main" id="{90A5911A-7FCC-4C7F-8B66-EE75645B6329}"/>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0.0</a:t>
                </a:r>
              </a:p>
            </p:txBody>
          </p:sp>
        </p:grpSp>
      </p:grpSp>
    </p:spTree>
    <p:extLst>
      <p:ext uri="{BB962C8B-B14F-4D97-AF65-F5344CB8AC3E}">
        <p14:creationId xmlns:p14="http://schemas.microsoft.com/office/powerpoint/2010/main" val="2681725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2"/>
                                        </p:tgtEl>
                                        <p:attrNameLst>
                                          <p:attrName>style.opacity</p:attrName>
                                        </p:attrNameLst>
                                      </p:cBhvr>
                                      <p:to>
                                        <p:strVal val="0.5"/>
                                      </p:to>
                                    </p:set>
                                    <p:animEffect filter="image" prLst="opacity: 0.5">
                                      <p:cBhvr rctx="IE">
                                        <p:cTn id="7" dur="indefinite"/>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4"/>
                                        </p:tgtEl>
                                      </p:cBhvr>
                                    </p:animEffect>
                                    <p:set>
                                      <p:cBhvr>
                                        <p:cTn id="15" dur="1" fill="hold">
                                          <p:stCondLst>
                                            <p:cond delay="499"/>
                                          </p:stCondLst>
                                        </p:cTn>
                                        <p:tgtEl>
                                          <p:spTgt spid="4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687A38E7-C465-4890-9056-4D2A4ADF1084}"/>
              </a:ext>
            </a:extLst>
          </p:cNvPr>
          <p:cNvGraphicFramePr>
            <a:graphicFrameLocks noGrp="1"/>
          </p:cNvGraphicFramePr>
          <p:nvPr>
            <p:extLst/>
          </p:nvPr>
        </p:nvGraphicFramePr>
        <p:xfrm>
          <a:off x="7855597" y="2158478"/>
          <a:ext cx="3215562" cy="3108534"/>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gridCol w="535927">
                  <a:extLst>
                    <a:ext uri="{9D8B030D-6E8A-4147-A177-3AD203B41FA5}">
                      <a16:colId xmlns:a16="http://schemas.microsoft.com/office/drawing/2014/main" val="4263849697"/>
                    </a:ext>
                  </a:extLst>
                </a:gridCol>
                <a:gridCol w="535927">
                  <a:extLst>
                    <a:ext uri="{9D8B030D-6E8A-4147-A177-3AD203B41FA5}">
                      <a16:colId xmlns:a16="http://schemas.microsoft.com/office/drawing/2014/main" val="3939343646"/>
                    </a:ext>
                  </a:extLst>
                </a:gridCol>
                <a:gridCol w="535927">
                  <a:extLst>
                    <a:ext uri="{9D8B030D-6E8A-4147-A177-3AD203B41FA5}">
                      <a16:colId xmlns:a16="http://schemas.microsoft.com/office/drawing/2014/main" val="1039410987"/>
                    </a:ext>
                  </a:extLst>
                </a:gridCol>
              </a:tblGrid>
              <a:tr h="518089">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extLst>
                  <a:ext uri="{0D108BD9-81ED-4DB2-BD59-A6C34878D82A}">
                    <a16:rowId xmlns:a16="http://schemas.microsoft.com/office/drawing/2014/main" val="3856364041"/>
                  </a:ext>
                </a:extLst>
              </a:tr>
              <a:tr h="518089">
                <a:tc>
                  <a:txBody>
                    <a:bodyPr/>
                    <a:lstStyle/>
                    <a:p>
                      <a:endParaRPr lang="en-US"/>
                    </a:p>
                  </a:txBody>
                  <a:tcPr>
                    <a:solidFill>
                      <a:schemeClr val="bg1"/>
                    </a:solidFill>
                  </a:tcPr>
                </a:tc>
                <a:tc>
                  <a:txBody>
                    <a:bodyPr/>
                    <a:lstStyle/>
                    <a:p>
                      <a:endParaRPr lang="en-US"/>
                    </a:p>
                  </a:txBody>
                  <a:tcPr>
                    <a:solidFill>
                      <a:schemeClr val="bg2">
                        <a:lumMod val="50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75000"/>
                      </a:schemeClr>
                    </a:solidFill>
                  </a:tcPr>
                </a:tc>
                <a:tc>
                  <a:txBody>
                    <a:bodyPr/>
                    <a:lstStyle/>
                    <a:p>
                      <a:endParaRPr lang="en-US"/>
                    </a:p>
                  </a:txBody>
                  <a:tcPr>
                    <a:solidFill>
                      <a:schemeClr val="bg1"/>
                    </a:solidFill>
                  </a:tcPr>
                </a:tc>
                <a:extLst>
                  <a:ext uri="{0D108BD9-81ED-4DB2-BD59-A6C34878D82A}">
                    <a16:rowId xmlns:a16="http://schemas.microsoft.com/office/drawing/2014/main" val="1215632527"/>
                  </a:ext>
                </a:extLst>
              </a:tr>
              <a:tr h="518089">
                <a:tc>
                  <a:txBody>
                    <a:bodyPr/>
                    <a:lstStyle/>
                    <a:p>
                      <a:endParaRPr lang="en-US"/>
                    </a:p>
                  </a:txBody>
                  <a:tcPr>
                    <a:solidFill>
                      <a:schemeClr val="bg1"/>
                    </a:solidFill>
                  </a:tcPr>
                </a:tc>
                <a:tc>
                  <a:txBody>
                    <a:bodyPr/>
                    <a:lstStyle/>
                    <a:p>
                      <a:endParaRPr lang="en-US"/>
                    </a:p>
                  </a:txBody>
                  <a:tcPr>
                    <a:solidFill>
                      <a:schemeClr val="bg1">
                        <a:lumMod val="85000"/>
                      </a:schemeClr>
                    </a:solidFill>
                  </a:tcPr>
                </a:tc>
                <a:tc>
                  <a:txBody>
                    <a:bodyPr/>
                    <a:lstStyle/>
                    <a:p>
                      <a:endParaRPr lang="en-US"/>
                    </a:p>
                  </a:txBody>
                  <a:tcPr>
                    <a:solidFill>
                      <a:schemeClr val="tx1">
                        <a:lumMod val="65000"/>
                        <a:lumOff val="3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85000"/>
                      </a:schemeClr>
                    </a:solidFill>
                  </a:tcPr>
                </a:tc>
                <a:tc>
                  <a:txBody>
                    <a:bodyPr/>
                    <a:lstStyle/>
                    <a:p>
                      <a:endParaRPr lang="en-US"/>
                    </a:p>
                  </a:txBody>
                  <a:tcPr>
                    <a:solidFill>
                      <a:schemeClr val="bg1"/>
                    </a:solidFill>
                  </a:tcPr>
                </a:tc>
                <a:extLst>
                  <a:ext uri="{0D108BD9-81ED-4DB2-BD59-A6C34878D82A}">
                    <a16:rowId xmlns:a16="http://schemas.microsoft.com/office/drawing/2014/main" val="901694798"/>
                  </a:ext>
                </a:extLst>
              </a:tr>
              <a:tr h="518089">
                <a:tc>
                  <a:txBody>
                    <a:bodyPr/>
                    <a:lstStyle/>
                    <a:p>
                      <a:endParaRPr lang="en-US"/>
                    </a:p>
                  </a:txBody>
                  <a:tcPr>
                    <a:solidFill>
                      <a:schemeClr val="bg1"/>
                    </a:solidFill>
                  </a:tcPr>
                </a:tc>
                <a:tc>
                  <a:txBody>
                    <a:bodyPr/>
                    <a:lstStyle/>
                    <a:p>
                      <a:endParaRPr lang="en-US"/>
                    </a:p>
                  </a:txBody>
                  <a:tcPr>
                    <a:solidFill>
                      <a:schemeClr val="bg1">
                        <a:lumMod val="85000"/>
                      </a:schemeClr>
                    </a:solidFill>
                  </a:tcPr>
                </a:tc>
                <a:tc>
                  <a:txBody>
                    <a:bodyPr/>
                    <a:lstStyle/>
                    <a:p>
                      <a:endParaRPr lang="en-US"/>
                    </a:p>
                  </a:txBody>
                  <a:tcPr>
                    <a:solidFill>
                      <a:schemeClr val="bg2">
                        <a:lumMod val="75000"/>
                      </a:schemeClr>
                    </a:solidFill>
                  </a:tcPr>
                </a:tc>
                <a:tc>
                  <a:txBody>
                    <a:bodyPr/>
                    <a:lstStyle/>
                    <a:p>
                      <a:endParaRPr lang="en-US"/>
                    </a:p>
                  </a:txBody>
                  <a:tcPr>
                    <a:solidFill>
                      <a:schemeClr val="tx1">
                        <a:lumMod val="65000"/>
                        <a:lumOff val="35000"/>
                      </a:schemeClr>
                    </a:solidFill>
                  </a:tcPr>
                </a:tc>
                <a:tc>
                  <a:txBody>
                    <a:bodyPr/>
                    <a:lstStyle/>
                    <a:p>
                      <a:endParaRPr lang="en-US"/>
                    </a:p>
                  </a:txBody>
                  <a:tcPr>
                    <a:solidFill>
                      <a:schemeClr val="bg1">
                        <a:lumMod val="85000"/>
                      </a:schemeClr>
                    </a:solidFill>
                  </a:tcPr>
                </a:tc>
                <a:tc>
                  <a:txBody>
                    <a:bodyPr/>
                    <a:lstStyle/>
                    <a:p>
                      <a:endParaRPr lang="en-US"/>
                    </a:p>
                  </a:txBody>
                  <a:tcPr>
                    <a:solidFill>
                      <a:schemeClr val="bg1"/>
                    </a:solidFill>
                  </a:tcPr>
                </a:tc>
                <a:extLst>
                  <a:ext uri="{0D108BD9-81ED-4DB2-BD59-A6C34878D82A}">
                    <a16:rowId xmlns:a16="http://schemas.microsoft.com/office/drawing/2014/main" val="3425371425"/>
                  </a:ext>
                </a:extLst>
              </a:tr>
              <a:tr h="518089">
                <a:tc>
                  <a:txBody>
                    <a:bodyPr/>
                    <a:lstStyle/>
                    <a:p>
                      <a:endParaRPr lang="en-US"/>
                    </a:p>
                  </a:txBody>
                  <a:tcPr>
                    <a:solidFill>
                      <a:schemeClr val="bg1"/>
                    </a:solidFill>
                  </a:tcPr>
                </a:tc>
                <a:tc>
                  <a:txBody>
                    <a:bodyPr/>
                    <a:lstStyle/>
                    <a:p>
                      <a:endParaRPr lang="en-US" sz="1800" kern="1200">
                        <a:solidFill>
                          <a:schemeClr val="tx1"/>
                        </a:solidFill>
                        <a:latin typeface="+mn-lt"/>
                        <a:ea typeface="+mn-ea"/>
                        <a:cs typeface="+mn-cs"/>
                      </a:endParaRPr>
                    </a:p>
                  </a:txBody>
                  <a:tcPr>
                    <a:solidFill>
                      <a:schemeClr val="bg1">
                        <a:lumMod val="75000"/>
                      </a:schemeClr>
                    </a:solidFill>
                  </a:tcPr>
                </a:tc>
                <a:tc>
                  <a:txBody>
                    <a:bodyPr/>
                    <a:lstStyle/>
                    <a:p>
                      <a:endParaRPr lang="en-US"/>
                    </a:p>
                  </a:txBody>
                  <a:tcPr>
                    <a:solidFill>
                      <a:schemeClr val="bg1">
                        <a:lumMod val="85000"/>
                      </a:schemeClr>
                    </a:solidFill>
                  </a:tcPr>
                </a:tc>
                <a:tc>
                  <a:txBody>
                    <a:bodyPr/>
                    <a:lstStyle/>
                    <a:p>
                      <a:endParaRPr lang="en-US"/>
                    </a:p>
                  </a:txBody>
                  <a:tcPr>
                    <a:solidFill>
                      <a:schemeClr val="bg2">
                        <a:lumMod val="75000"/>
                      </a:schemeClr>
                    </a:solidFill>
                  </a:tcPr>
                </a:tc>
                <a:tc>
                  <a:txBody>
                    <a:bodyPr/>
                    <a:lstStyle/>
                    <a:p>
                      <a:endParaRPr lang="en-US"/>
                    </a:p>
                  </a:txBody>
                  <a:tcPr>
                    <a:solidFill>
                      <a:schemeClr val="bg1">
                        <a:lumMod val="50000"/>
                      </a:schemeClr>
                    </a:solidFill>
                  </a:tcPr>
                </a:tc>
                <a:tc>
                  <a:txBody>
                    <a:bodyPr/>
                    <a:lstStyle/>
                    <a:p>
                      <a:endParaRPr lang="en-US"/>
                    </a:p>
                  </a:txBody>
                  <a:tcPr>
                    <a:solidFill>
                      <a:schemeClr val="bg1"/>
                    </a:solidFill>
                  </a:tcPr>
                </a:tc>
                <a:extLst>
                  <a:ext uri="{0D108BD9-81ED-4DB2-BD59-A6C34878D82A}">
                    <a16:rowId xmlns:a16="http://schemas.microsoft.com/office/drawing/2014/main" val="438903197"/>
                  </a:ext>
                </a:extLst>
              </a:tr>
              <a:tr h="518089">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extLst>
                  <a:ext uri="{0D108BD9-81ED-4DB2-BD59-A6C34878D82A}">
                    <a16:rowId xmlns:a16="http://schemas.microsoft.com/office/drawing/2014/main" val="879142125"/>
                  </a:ext>
                </a:extLst>
              </a:tr>
            </a:tbl>
          </a:graphicData>
        </a:graphic>
      </p:graphicFrame>
      <p:graphicFrame>
        <p:nvGraphicFramePr>
          <p:cNvPr id="2" name="Table 1">
            <a:extLst>
              <a:ext uri="{FF2B5EF4-FFF2-40B4-BE49-F238E27FC236}">
                <a16:creationId xmlns:a16="http://schemas.microsoft.com/office/drawing/2014/main" id="{37739272-303E-4B5D-B33D-263C7813B485}"/>
              </a:ext>
            </a:extLst>
          </p:cNvPr>
          <p:cNvGraphicFramePr>
            <a:graphicFrameLocks noGrp="1"/>
          </p:cNvGraphicFramePr>
          <p:nvPr>
            <p:extLst/>
          </p:nvPr>
        </p:nvGraphicFramePr>
        <p:xfrm>
          <a:off x="751556" y="2165299"/>
          <a:ext cx="3215562" cy="3108534"/>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gridCol w="535927">
                  <a:extLst>
                    <a:ext uri="{9D8B030D-6E8A-4147-A177-3AD203B41FA5}">
                      <a16:colId xmlns:a16="http://schemas.microsoft.com/office/drawing/2014/main" val="4263849697"/>
                    </a:ext>
                  </a:extLst>
                </a:gridCol>
                <a:gridCol w="535927">
                  <a:extLst>
                    <a:ext uri="{9D8B030D-6E8A-4147-A177-3AD203B41FA5}">
                      <a16:colId xmlns:a16="http://schemas.microsoft.com/office/drawing/2014/main" val="3939343646"/>
                    </a:ext>
                  </a:extLst>
                </a:gridCol>
                <a:gridCol w="535927">
                  <a:extLst>
                    <a:ext uri="{9D8B030D-6E8A-4147-A177-3AD203B41FA5}">
                      <a16:colId xmlns:a16="http://schemas.microsoft.com/office/drawing/2014/main" val="1039410987"/>
                    </a:ext>
                  </a:extLst>
                </a:gridCol>
              </a:tblGrid>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extLst>
                  <a:ext uri="{0D108BD9-81ED-4DB2-BD59-A6C34878D82A}">
                    <a16:rowId xmlns:a16="http://schemas.microsoft.com/office/drawing/2014/main" val="3856364041"/>
                  </a:ext>
                </a:extLst>
              </a:tr>
              <a:tr h="518089">
                <a:tc>
                  <a:txBody>
                    <a:bodyPr/>
                    <a:lstStyle/>
                    <a:p>
                      <a:pPr algn="ctr"/>
                      <a:r>
                        <a:rPr lang="en-US"/>
                        <a:t>0</a:t>
                      </a:r>
                    </a:p>
                  </a:txBody>
                  <a:tcPr anchor="ctr"/>
                </a:tc>
                <a:tc>
                  <a:txBody>
                    <a:bodyPr/>
                    <a:lstStyle/>
                    <a:p>
                      <a:pPr algn="ctr"/>
                      <a:r>
                        <a:rPr lang="en-US"/>
                        <a:t>3</a:t>
                      </a:r>
                    </a:p>
                  </a:txBody>
                  <a:tcPr anchor="ctr">
                    <a:solidFill>
                      <a:schemeClr val="bg2">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3</a:t>
                      </a:r>
                    </a:p>
                  </a:txBody>
                  <a:tcPr anchor="ctr">
                    <a:solidFill>
                      <a:schemeClr val="bg2">
                        <a:lumMod val="75000"/>
                      </a:schemeClr>
                    </a:solidFill>
                  </a:tcPr>
                </a:tc>
                <a:tc>
                  <a:txBody>
                    <a:bodyPr/>
                    <a:lstStyle/>
                    <a:p>
                      <a:pPr algn="ctr"/>
                      <a:r>
                        <a:rPr lang="en-US"/>
                        <a:t>0</a:t>
                      </a:r>
                    </a:p>
                  </a:txBody>
                  <a:tcPr anchor="ctr"/>
                </a:tc>
                <a:extLst>
                  <a:ext uri="{0D108BD9-81ED-4DB2-BD59-A6C34878D82A}">
                    <a16:rowId xmlns:a16="http://schemas.microsoft.com/office/drawing/2014/main" val="1215632527"/>
                  </a:ext>
                </a:extLst>
              </a:tr>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2</a:t>
                      </a:r>
                    </a:p>
                  </a:txBody>
                  <a:tcPr anchor="ctr">
                    <a:solidFill>
                      <a:schemeClr val="bg1">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0</a:t>
                      </a:r>
                    </a:p>
                  </a:txBody>
                  <a:tcPr anchor="ctr"/>
                </a:tc>
                <a:tc>
                  <a:txBody>
                    <a:bodyPr/>
                    <a:lstStyle/>
                    <a:p>
                      <a:pPr algn="ctr"/>
                      <a:r>
                        <a:rPr lang="en-US"/>
                        <a:t>0</a:t>
                      </a:r>
                    </a:p>
                  </a:txBody>
                  <a:tcPr anchor="ctr"/>
                </a:tc>
                <a:extLst>
                  <a:ext uri="{0D108BD9-81ED-4DB2-BD59-A6C34878D82A}">
                    <a16:rowId xmlns:a16="http://schemas.microsoft.com/office/drawing/2014/main" val="901694798"/>
                  </a:ext>
                </a:extLst>
              </a:tr>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2</a:t>
                      </a:r>
                    </a:p>
                  </a:txBody>
                  <a:tcPr anchor="ctr">
                    <a:solidFill>
                      <a:schemeClr val="bg1">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0</a:t>
                      </a:r>
                    </a:p>
                  </a:txBody>
                  <a:tcPr anchor="ctr"/>
                </a:tc>
                <a:tc>
                  <a:txBody>
                    <a:bodyPr/>
                    <a:lstStyle/>
                    <a:p>
                      <a:pPr algn="ctr"/>
                      <a:r>
                        <a:rPr lang="en-US"/>
                        <a:t>0</a:t>
                      </a:r>
                    </a:p>
                  </a:txBody>
                  <a:tcPr anchor="ctr"/>
                </a:tc>
                <a:extLst>
                  <a:ext uri="{0D108BD9-81ED-4DB2-BD59-A6C34878D82A}">
                    <a16:rowId xmlns:a16="http://schemas.microsoft.com/office/drawing/2014/main" val="3425371425"/>
                  </a:ext>
                </a:extLst>
              </a:tr>
              <a:tr h="518089">
                <a:tc>
                  <a:txBody>
                    <a:bodyPr/>
                    <a:lstStyle/>
                    <a:p>
                      <a:pPr algn="ctr"/>
                      <a:r>
                        <a:rPr lang="en-US"/>
                        <a:t>0</a:t>
                      </a:r>
                    </a:p>
                  </a:txBody>
                  <a:tcPr anchor="ctr"/>
                </a:tc>
                <a:tc>
                  <a:txBody>
                    <a:bodyPr/>
                    <a:lstStyle/>
                    <a:p>
                      <a:pPr algn="ctr"/>
                      <a:r>
                        <a:rPr lang="en-US"/>
                        <a:t>3</a:t>
                      </a:r>
                    </a:p>
                  </a:txBody>
                  <a:tcPr anchor="ctr">
                    <a:solidFill>
                      <a:schemeClr val="bg2">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3</a:t>
                      </a:r>
                    </a:p>
                  </a:txBody>
                  <a:tcPr anchor="ctr">
                    <a:solidFill>
                      <a:schemeClr val="bg2">
                        <a:lumMod val="75000"/>
                      </a:schemeClr>
                    </a:solidFill>
                  </a:tcPr>
                </a:tc>
                <a:tc>
                  <a:txBody>
                    <a:bodyPr/>
                    <a:lstStyle/>
                    <a:p>
                      <a:pPr algn="ctr"/>
                      <a:r>
                        <a:rPr lang="en-US"/>
                        <a:t>0</a:t>
                      </a:r>
                    </a:p>
                  </a:txBody>
                  <a:tcPr anchor="ctr"/>
                </a:tc>
                <a:extLst>
                  <a:ext uri="{0D108BD9-81ED-4DB2-BD59-A6C34878D82A}">
                    <a16:rowId xmlns:a16="http://schemas.microsoft.com/office/drawing/2014/main" val="438903197"/>
                  </a:ext>
                </a:extLst>
              </a:tr>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dirty="0"/>
                        <a:t>0</a:t>
                      </a:r>
                    </a:p>
                  </a:txBody>
                  <a:tcPr anchor="ctr"/>
                </a:tc>
                <a:extLst>
                  <a:ext uri="{0D108BD9-81ED-4DB2-BD59-A6C34878D82A}">
                    <a16:rowId xmlns:a16="http://schemas.microsoft.com/office/drawing/2014/main" val="879142125"/>
                  </a:ext>
                </a:extLst>
              </a:tr>
            </a:tbl>
          </a:graphicData>
        </a:graphic>
      </p:graphicFrame>
      <p:graphicFrame>
        <p:nvGraphicFramePr>
          <p:cNvPr id="3" name="Table 2">
            <a:extLst>
              <a:ext uri="{FF2B5EF4-FFF2-40B4-BE49-F238E27FC236}">
                <a16:creationId xmlns:a16="http://schemas.microsoft.com/office/drawing/2014/main" id="{9E4F3397-C997-4DFA-8B4A-24252DF39B8A}"/>
              </a:ext>
            </a:extLst>
          </p:cNvPr>
          <p:cNvGraphicFramePr>
            <a:graphicFrameLocks noGrp="1"/>
          </p:cNvGraphicFramePr>
          <p:nvPr>
            <p:extLst/>
          </p:nvPr>
        </p:nvGraphicFramePr>
        <p:xfrm>
          <a:off x="5107467" y="2829490"/>
          <a:ext cx="1607781" cy="1554267"/>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tblGrid>
              <a:tr h="518089">
                <a:tc>
                  <a:txBody>
                    <a:bodyPr/>
                    <a:lstStyle/>
                    <a:p>
                      <a:pPr algn="ctr"/>
                      <a:r>
                        <a:rPr lang="en-US"/>
                        <a:t>1</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3856364041"/>
                  </a:ext>
                </a:extLst>
              </a:tr>
              <a:tr h="518089">
                <a:tc>
                  <a:txBody>
                    <a:bodyPr/>
                    <a:lstStyle/>
                    <a:p>
                      <a:pPr algn="ctr"/>
                      <a:r>
                        <a:rPr lang="en-US"/>
                        <a:t>0</a:t>
                      </a:r>
                    </a:p>
                  </a:txBody>
                  <a:tcPr anchor="ctr">
                    <a:solidFill>
                      <a:schemeClr val="bg1"/>
                    </a:solidFill>
                  </a:tcPr>
                </a:tc>
                <a:tc>
                  <a:txBody>
                    <a:bodyPr/>
                    <a:lstStyle/>
                    <a:p>
                      <a:pPr algn="ctr"/>
                      <a:r>
                        <a:rPr lang="en-US"/>
                        <a:t>1</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1215632527"/>
                  </a:ext>
                </a:extLst>
              </a:tr>
              <a:tr h="518089">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1</a:t>
                      </a:r>
                    </a:p>
                  </a:txBody>
                  <a:tcPr anchor="ctr">
                    <a:solidFill>
                      <a:schemeClr val="bg1"/>
                    </a:solidFill>
                  </a:tcPr>
                </a:tc>
                <a:extLst>
                  <a:ext uri="{0D108BD9-81ED-4DB2-BD59-A6C34878D82A}">
                    <a16:rowId xmlns:a16="http://schemas.microsoft.com/office/drawing/2014/main" val="901694798"/>
                  </a:ext>
                </a:extLst>
              </a:tr>
            </a:tbl>
          </a:graphicData>
        </a:graphic>
      </p:graphicFrame>
      <p:graphicFrame>
        <p:nvGraphicFramePr>
          <p:cNvPr id="4" name="Table 3">
            <a:extLst>
              <a:ext uri="{FF2B5EF4-FFF2-40B4-BE49-F238E27FC236}">
                <a16:creationId xmlns:a16="http://schemas.microsoft.com/office/drawing/2014/main" id="{E452F867-F03C-41E8-8A0B-2FB9689A3BAC}"/>
              </a:ext>
            </a:extLst>
          </p:cNvPr>
          <p:cNvGraphicFramePr>
            <a:graphicFrameLocks noGrp="1"/>
          </p:cNvGraphicFramePr>
          <p:nvPr>
            <p:extLst/>
          </p:nvPr>
        </p:nvGraphicFramePr>
        <p:xfrm>
          <a:off x="762423" y="2158478"/>
          <a:ext cx="1604748" cy="1575402"/>
        </p:xfrm>
        <a:graphic>
          <a:graphicData uri="http://schemas.openxmlformats.org/drawingml/2006/table">
            <a:tbl>
              <a:tblPr firstRow="1" bandRow="1">
                <a:tableStyleId>{5940675A-B579-460E-94D1-54222C63F5DA}</a:tableStyleId>
              </a:tblPr>
              <a:tblGrid>
                <a:gridCol w="534916">
                  <a:extLst>
                    <a:ext uri="{9D8B030D-6E8A-4147-A177-3AD203B41FA5}">
                      <a16:colId xmlns:a16="http://schemas.microsoft.com/office/drawing/2014/main" val="2182261407"/>
                    </a:ext>
                  </a:extLst>
                </a:gridCol>
                <a:gridCol w="534916">
                  <a:extLst>
                    <a:ext uri="{9D8B030D-6E8A-4147-A177-3AD203B41FA5}">
                      <a16:colId xmlns:a16="http://schemas.microsoft.com/office/drawing/2014/main" val="2385182773"/>
                    </a:ext>
                  </a:extLst>
                </a:gridCol>
                <a:gridCol w="534916">
                  <a:extLst>
                    <a:ext uri="{9D8B030D-6E8A-4147-A177-3AD203B41FA5}">
                      <a16:colId xmlns:a16="http://schemas.microsoft.com/office/drawing/2014/main" val="3361682333"/>
                    </a:ext>
                  </a:extLst>
                </a:gridCol>
              </a:tblGrid>
              <a:tr h="525134">
                <a:tc>
                  <a:txBody>
                    <a:bodyPr/>
                    <a:lstStyle/>
                    <a:p>
                      <a:endParaRPr lang="en-US"/>
                    </a:p>
                  </a:txBody>
                  <a:tcPr>
                    <a:lnL w="57150" cap="flat" cmpd="sng" algn="ctr">
                      <a:solidFill>
                        <a:srgbClr val="FF0000"/>
                      </a:solidFill>
                      <a:prstDash val="solid"/>
                      <a:round/>
                      <a:headEnd type="none" w="med" len="med"/>
                      <a:tailEnd type="none" w="med" len="med"/>
                    </a:lnL>
                    <a:lnR w="12700" cmpd="sng">
                      <a:noFill/>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6364041"/>
                  </a:ext>
                </a:extLst>
              </a:tr>
              <a:tr h="525134">
                <a:tc>
                  <a:txBody>
                    <a:bodyPr/>
                    <a:lstStyle/>
                    <a:p>
                      <a:endParaRPr lang="en-US"/>
                    </a:p>
                  </a:txBody>
                  <a:tcPr>
                    <a:lnL w="57150" cap="flat" cmpd="sng" algn="ctr">
                      <a:solidFill>
                        <a:srgbClr val="FF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5715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5632527"/>
                  </a:ext>
                </a:extLst>
              </a:tr>
              <a:tr h="525134">
                <a:tc>
                  <a:txBody>
                    <a:bodyPr/>
                    <a:lstStyle/>
                    <a:p>
                      <a:endParaRPr lang="en-US"/>
                    </a:p>
                  </a:txBody>
                  <a:tcPr>
                    <a:lnL w="57150" cap="flat" cmpd="sng" algn="ctr">
                      <a:solidFill>
                        <a:srgbClr val="FF0000"/>
                      </a:solidFill>
                      <a:prstDash val="solid"/>
                      <a:round/>
                      <a:headEnd type="none" w="med" len="med"/>
                      <a:tailEnd type="none" w="med" len="med"/>
                    </a:lnL>
                    <a:lnR w="12700" cmpd="sng">
                      <a:noFill/>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mpd="sng">
                      <a:noFill/>
                    </a:lnL>
                    <a:lnR w="57150" cap="flat" cmpd="sng" algn="ctr">
                      <a:solidFill>
                        <a:srgbClr val="FF0000"/>
                      </a:solidFill>
                      <a:prstDash val="solid"/>
                      <a:round/>
                      <a:headEnd type="none" w="med" len="med"/>
                      <a:tailEnd type="none" w="med" len="med"/>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694798"/>
                  </a:ext>
                </a:extLst>
              </a:tr>
            </a:tbl>
          </a:graphicData>
        </a:graphic>
      </p:graphicFrame>
      <p:graphicFrame>
        <p:nvGraphicFramePr>
          <p:cNvPr id="5" name="Table 4">
            <a:extLst>
              <a:ext uri="{FF2B5EF4-FFF2-40B4-BE49-F238E27FC236}">
                <a16:creationId xmlns:a16="http://schemas.microsoft.com/office/drawing/2014/main" id="{BF3021AA-FF46-4F51-8FF9-AB7CC7DB49F6}"/>
              </a:ext>
            </a:extLst>
          </p:cNvPr>
          <p:cNvGraphicFramePr>
            <a:graphicFrameLocks noGrp="1"/>
          </p:cNvGraphicFramePr>
          <p:nvPr>
            <p:extLst/>
          </p:nvPr>
        </p:nvGraphicFramePr>
        <p:xfrm>
          <a:off x="7855597" y="2158478"/>
          <a:ext cx="3215562" cy="3108534"/>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gridCol w="535927">
                  <a:extLst>
                    <a:ext uri="{9D8B030D-6E8A-4147-A177-3AD203B41FA5}">
                      <a16:colId xmlns:a16="http://schemas.microsoft.com/office/drawing/2014/main" val="4263849697"/>
                    </a:ext>
                  </a:extLst>
                </a:gridCol>
                <a:gridCol w="535927">
                  <a:extLst>
                    <a:ext uri="{9D8B030D-6E8A-4147-A177-3AD203B41FA5}">
                      <a16:colId xmlns:a16="http://schemas.microsoft.com/office/drawing/2014/main" val="3939343646"/>
                    </a:ext>
                  </a:extLst>
                </a:gridCol>
                <a:gridCol w="535927">
                  <a:extLst>
                    <a:ext uri="{9D8B030D-6E8A-4147-A177-3AD203B41FA5}">
                      <a16:colId xmlns:a16="http://schemas.microsoft.com/office/drawing/2014/main" val="1039410987"/>
                    </a:ext>
                  </a:extLst>
                </a:gridCol>
              </a:tblGrid>
              <a:tr h="51808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6364041"/>
                  </a:ext>
                </a:extLst>
              </a:tr>
              <a:tr h="518089">
                <a:tc>
                  <a:txBody>
                    <a:bodyPr/>
                    <a:lstStyle/>
                    <a:p>
                      <a:endParaRPr lang="en-US"/>
                    </a:p>
                  </a:txBody>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tc>
                <a:extLst>
                  <a:ext uri="{0D108BD9-81ED-4DB2-BD59-A6C34878D82A}">
                    <a16:rowId xmlns:a16="http://schemas.microsoft.com/office/drawing/2014/main" val="1215632527"/>
                  </a:ext>
                </a:extLst>
              </a:tr>
              <a:tr h="518089">
                <a:tc>
                  <a:txBody>
                    <a:bodyPr/>
                    <a:lstStyle/>
                    <a:p>
                      <a:endParaRPr lang="en-US"/>
                    </a:p>
                  </a:txBody>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tc>
                <a:extLst>
                  <a:ext uri="{0D108BD9-81ED-4DB2-BD59-A6C34878D82A}">
                    <a16:rowId xmlns:a16="http://schemas.microsoft.com/office/drawing/2014/main" val="901694798"/>
                  </a:ext>
                </a:extLst>
              </a:tr>
              <a:tr h="518089">
                <a:tc>
                  <a:txBody>
                    <a:bodyPr/>
                    <a:lstStyle/>
                    <a:p>
                      <a:endParaRPr lang="en-US"/>
                    </a:p>
                  </a:txBody>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tc>
                <a:extLst>
                  <a:ext uri="{0D108BD9-81ED-4DB2-BD59-A6C34878D82A}">
                    <a16:rowId xmlns:a16="http://schemas.microsoft.com/office/drawing/2014/main" val="3425371425"/>
                  </a:ext>
                </a:extLst>
              </a:tr>
              <a:tr h="518089">
                <a:tc>
                  <a:txBody>
                    <a:bodyPr/>
                    <a:lstStyle/>
                    <a:p>
                      <a:endParaRPr lang="en-US"/>
                    </a:p>
                  </a:txBody>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tc>
                <a:extLst>
                  <a:ext uri="{0D108BD9-81ED-4DB2-BD59-A6C34878D82A}">
                    <a16:rowId xmlns:a16="http://schemas.microsoft.com/office/drawing/2014/main" val="438903197"/>
                  </a:ext>
                </a:extLst>
              </a:tr>
              <a:tr h="51808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79142125"/>
                  </a:ext>
                </a:extLst>
              </a:tr>
            </a:tbl>
          </a:graphicData>
        </a:graphic>
      </p:graphicFrame>
      <p:sp>
        <p:nvSpPr>
          <p:cNvPr id="6" name="TextBox 5">
            <a:extLst>
              <a:ext uri="{FF2B5EF4-FFF2-40B4-BE49-F238E27FC236}">
                <a16:creationId xmlns:a16="http://schemas.microsoft.com/office/drawing/2014/main" id="{6365C9B7-60CC-4AA5-9E95-AC23EF8844E3}"/>
              </a:ext>
            </a:extLst>
          </p:cNvPr>
          <p:cNvSpPr txBox="1"/>
          <p:nvPr/>
        </p:nvSpPr>
        <p:spPr>
          <a:xfrm>
            <a:off x="8597860" y="2729756"/>
            <a:ext cx="45719" cy="369332"/>
          </a:xfrm>
          <a:prstGeom prst="rect">
            <a:avLst/>
          </a:prstGeom>
          <a:noFill/>
        </p:spPr>
        <p:txBody>
          <a:bodyPr wrap="square" rtlCol="0">
            <a:spAutoFit/>
          </a:bodyPr>
          <a:lstStyle/>
          <a:p>
            <a:r>
              <a:rPr lang="en-US"/>
              <a:t>5</a:t>
            </a:r>
          </a:p>
        </p:txBody>
      </p:sp>
      <p:sp>
        <p:nvSpPr>
          <p:cNvPr id="7" name="TextBox 6">
            <a:extLst>
              <a:ext uri="{FF2B5EF4-FFF2-40B4-BE49-F238E27FC236}">
                <a16:creationId xmlns:a16="http://schemas.microsoft.com/office/drawing/2014/main" id="{118180DB-3E39-40D4-BD2B-6D93D20E7CF4}"/>
              </a:ext>
            </a:extLst>
          </p:cNvPr>
          <p:cNvSpPr txBox="1"/>
          <p:nvPr/>
        </p:nvSpPr>
        <p:spPr>
          <a:xfrm>
            <a:off x="9105102" y="2729756"/>
            <a:ext cx="45719" cy="369332"/>
          </a:xfrm>
          <a:prstGeom prst="rect">
            <a:avLst/>
          </a:prstGeom>
          <a:noFill/>
        </p:spPr>
        <p:txBody>
          <a:bodyPr wrap="square" rtlCol="0">
            <a:spAutoFit/>
          </a:bodyPr>
          <a:lstStyle/>
          <a:p>
            <a:r>
              <a:rPr lang="en-US"/>
              <a:t>4</a:t>
            </a:r>
          </a:p>
        </p:txBody>
      </p:sp>
      <p:grpSp>
        <p:nvGrpSpPr>
          <p:cNvPr id="22" name="Group 21">
            <a:extLst>
              <a:ext uri="{FF2B5EF4-FFF2-40B4-BE49-F238E27FC236}">
                <a16:creationId xmlns:a16="http://schemas.microsoft.com/office/drawing/2014/main" id="{0C4A2CE9-6E28-415D-9A2A-B635A25B4BA5}"/>
              </a:ext>
            </a:extLst>
          </p:cNvPr>
          <p:cNvGrpSpPr/>
          <p:nvPr/>
        </p:nvGrpSpPr>
        <p:grpSpPr>
          <a:xfrm>
            <a:off x="8597858" y="2729756"/>
            <a:ext cx="1671161" cy="1961980"/>
            <a:chOff x="7896141" y="2176315"/>
            <a:chExt cx="1671161" cy="1961980"/>
          </a:xfrm>
        </p:grpSpPr>
        <p:sp>
          <p:nvSpPr>
            <p:cNvPr id="8" name="TextBox 7">
              <a:extLst>
                <a:ext uri="{FF2B5EF4-FFF2-40B4-BE49-F238E27FC236}">
                  <a16:creationId xmlns:a16="http://schemas.microsoft.com/office/drawing/2014/main" id="{200A09E5-0B77-4794-9C5B-E4CF4AC9678F}"/>
                </a:ext>
              </a:extLst>
            </p:cNvPr>
            <p:cNvSpPr txBox="1"/>
            <p:nvPr/>
          </p:nvSpPr>
          <p:spPr>
            <a:xfrm>
              <a:off x="8962484" y="2176315"/>
              <a:ext cx="45719" cy="369332"/>
            </a:xfrm>
            <a:prstGeom prst="rect">
              <a:avLst/>
            </a:prstGeom>
            <a:noFill/>
          </p:spPr>
          <p:txBody>
            <a:bodyPr wrap="square" rtlCol="0">
              <a:spAutoFit/>
            </a:bodyPr>
            <a:lstStyle/>
            <a:p>
              <a:r>
                <a:rPr lang="en-US"/>
                <a:t>4</a:t>
              </a:r>
            </a:p>
          </p:txBody>
        </p:sp>
        <p:sp>
          <p:nvSpPr>
            <p:cNvPr id="9" name="TextBox 8">
              <a:extLst>
                <a:ext uri="{FF2B5EF4-FFF2-40B4-BE49-F238E27FC236}">
                  <a16:creationId xmlns:a16="http://schemas.microsoft.com/office/drawing/2014/main" id="{68132089-C3AD-4BDF-9915-F5B9D4B79821}"/>
                </a:ext>
              </a:extLst>
            </p:cNvPr>
            <p:cNvSpPr txBox="1"/>
            <p:nvPr/>
          </p:nvSpPr>
          <p:spPr>
            <a:xfrm>
              <a:off x="9521583" y="2176315"/>
              <a:ext cx="45719" cy="369332"/>
            </a:xfrm>
            <a:prstGeom prst="rect">
              <a:avLst/>
            </a:prstGeom>
            <a:noFill/>
          </p:spPr>
          <p:txBody>
            <a:bodyPr wrap="square" rtlCol="0">
              <a:spAutoFit/>
            </a:bodyPr>
            <a:lstStyle/>
            <a:p>
              <a:r>
                <a:rPr lang="en-US"/>
                <a:t>3</a:t>
              </a:r>
            </a:p>
          </p:txBody>
        </p:sp>
        <p:sp>
          <p:nvSpPr>
            <p:cNvPr id="10" name="TextBox 9">
              <a:extLst>
                <a:ext uri="{FF2B5EF4-FFF2-40B4-BE49-F238E27FC236}">
                  <a16:creationId xmlns:a16="http://schemas.microsoft.com/office/drawing/2014/main" id="{EB38BBC9-E51A-4FC2-9D55-137D95762F57}"/>
                </a:ext>
              </a:extLst>
            </p:cNvPr>
            <p:cNvSpPr txBox="1"/>
            <p:nvPr/>
          </p:nvSpPr>
          <p:spPr>
            <a:xfrm>
              <a:off x="7896143" y="2719706"/>
              <a:ext cx="45719" cy="369332"/>
            </a:xfrm>
            <a:prstGeom prst="rect">
              <a:avLst/>
            </a:prstGeom>
            <a:noFill/>
          </p:spPr>
          <p:txBody>
            <a:bodyPr wrap="square" rtlCol="0">
              <a:spAutoFit/>
            </a:bodyPr>
            <a:lstStyle/>
            <a:p>
              <a:r>
                <a:rPr lang="en-US"/>
                <a:t>2</a:t>
              </a:r>
            </a:p>
          </p:txBody>
        </p:sp>
        <p:sp>
          <p:nvSpPr>
            <p:cNvPr id="11" name="TextBox 10">
              <a:extLst>
                <a:ext uri="{FF2B5EF4-FFF2-40B4-BE49-F238E27FC236}">
                  <a16:creationId xmlns:a16="http://schemas.microsoft.com/office/drawing/2014/main" id="{B8BDDDC5-162B-4526-BC1D-66A7943187EC}"/>
                </a:ext>
              </a:extLst>
            </p:cNvPr>
            <p:cNvSpPr txBox="1"/>
            <p:nvPr/>
          </p:nvSpPr>
          <p:spPr>
            <a:xfrm>
              <a:off x="8403384" y="2719706"/>
              <a:ext cx="45719" cy="369332"/>
            </a:xfrm>
            <a:prstGeom prst="rect">
              <a:avLst/>
            </a:prstGeom>
            <a:noFill/>
          </p:spPr>
          <p:txBody>
            <a:bodyPr wrap="square" rtlCol="0">
              <a:spAutoFit/>
            </a:bodyPr>
            <a:lstStyle/>
            <a:p>
              <a:r>
                <a:rPr lang="en-US"/>
                <a:t>7</a:t>
              </a:r>
            </a:p>
          </p:txBody>
        </p:sp>
        <p:sp>
          <p:nvSpPr>
            <p:cNvPr id="12" name="TextBox 11">
              <a:extLst>
                <a:ext uri="{FF2B5EF4-FFF2-40B4-BE49-F238E27FC236}">
                  <a16:creationId xmlns:a16="http://schemas.microsoft.com/office/drawing/2014/main" id="{A2FFF035-96B0-4498-B3C7-322CFCC5E91A}"/>
                </a:ext>
              </a:extLst>
            </p:cNvPr>
            <p:cNvSpPr txBox="1"/>
            <p:nvPr/>
          </p:nvSpPr>
          <p:spPr>
            <a:xfrm>
              <a:off x="8962484" y="2711737"/>
              <a:ext cx="45719" cy="369332"/>
            </a:xfrm>
            <a:prstGeom prst="rect">
              <a:avLst/>
            </a:prstGeom>
            <a:noFill/>
          </p:spPr>
          <p:txBody>
            <a:bodyPr wrap="square" rtlCol="0">
              <a:spAutoFit/>
            </a:bodyPr>
            <a:lstStyle/>
            <a:p>
              <a:r>
                <a:rPr lang="en-US"/>
                <a:t>4</a:t>
              </a:r>
            </a:p>
          </p:txBody>
        </p:sp>
        <p:sp>
          <p:nvSpPr>
            <p:cNvPr id="13" name="TextBox 12">
              <a:extLst>
                <a:ext uri="{FF2B5EF4-FFF2-40B4-BE49-F238E27FC236}">
                  <a16:creationId xmlns:a16="http://schemas.microsoft.com/office/drawing/2014/main" id="{413AF9AF-9685-4098-AD66-1D097D8CBB67}"/>
                </a:ext>
              </a:extLst>
            </p:cNvPr>
            <p:cNvSpPr txBox="1"/>
            <p:nvPr/>
          </p:nvSpPr>
          <p:spPr>
            <a:xfrm>
              <a:off x="9498723" y="2711737"/>
              <a:ext cx="45719" cy="369332"/>
            </a:xfrm>
            <a:prstGeom prst="rect">
              <a:avLst/>
            </a:prstGeom>
            <a:noFill/>
          </p:spPr>
          <p:txBody>
            <a:bodyPr wrap="square" rtlCol="0">
              <a:spAutoFit/>
            </a:bodyPr>
            <a:lstStyle/>
            <a:p>
              <a:r>
                <a:rPr lang="en-US"/>
                <a:t>2</a:t>
              </a:r>
            </a:p>
          </p:txBody>
        </p:sp>
        <p:sp>
          <p:nvSpPr>
            <p:cNvPr id="14" name="TextBox 13">
              <a:extLst>
                <a:ext uri="{FF2B5EF4-FFF2-40B4-BE49-F238E27FC236}">
                  <a16:creationId xmlns:a16="http://schemas.microsoft.com/office/drawing/2014/main" id="{2178CB3F-C5BE-42B8-AEA9-D24F42CFD304}"/>
                </a:ext>
              </a:extLst>
            </p:cNvPr>
            <p:cNvSpPr txBox="1"/>
            <p:nvPr/>
          </p:nvSpPr>
          <p:spPr>
            <a:xfrm>
              <a:off x="7896142" y="3216295"/>
              <a:ext cx="45719" cy="369332"/>
            </a:xfrm>
            <a:prstGeom prst="rect">
              <a:avLst/>
            </a:prstGeom>
            <a:noFill/>
          </p:spPr>
          <p:txBody>
            <a:bodyPr wrap="square" rtlCol="0">
              <a:spAutoFit/>
            </a:bodyPr>
            <a:lstStyle/>
            <a:p>
              <a:r>
                <a:rPr lang="en-US"/>
                <a:t>2</a:t>
              </a:r>
            </a:p>
          </p:txBody>
        </p:sp>
        <p:sp>
          <p:nvSpPr>
            <p:cNvPr id="15" name="TextBox 14">
              <a:extLst>
                <a:ext uri="{FF2B5EF4-FFF2-40B4-BE49-F238E27FC236}">
                  <a16:creationId xmlns:a16="http://schemas.microsoft.com/office/drawing/2014/main" id="{36CF0749-FD1B-40F3-9CEB-6508B1DDA1D5}"/>
                </a:ext>
              </a:extLst>
            </p:cNvPr>
            <p:cNvSpPr txBox="1"/>
            <p:nvPr/>
          </p:nvSpPr>
          <p:spPr>
            <a:xfrm>
              <a:off x="8403383" y="3216295"/>
              <a:ext cx="45719" cy="369332"/>
            </a:xfrm>
            <a:prstGeom prst="rect">
              <a:avLst/>
            </a:prstGeom>
            <a:noFill/>
          </p:spPr>
          <p:txBody>
            <a:bodyPr wrap="square" rtlCol="0">
              <a:spAutoFit/>
            </a:bodyPr>
            <a:lstStyle/>
            <a:p>
              <a:r>
                <a:rPr lang="en-US"/>
                <a:t>4</a:t>
              </a:r>
            </a:p>
          </p:txBody>
        </p:sp>
        <p:sp>
          <p:nvSpPr>
            <p:cNvPr id="16" name="TextBox 15">
              <a:extLst>
                <a:ext uri="{FF2B5EF4-FFF2-40B4-BE49-F238E27FC236}">
                  <a16:creationId xmlns:a16="http://schemas.microsoft.com/office/drawing/2014/main" id="{EB1AFB31-2A5B-44F9-BDAB-13571A5139B4}"/>
                </a:ext>
              </a:extLst>
            </p:cNvPr>
            <p:cNvSpPr txBox="1"/>
            <p:nvPr/>
          </p:nvSpPr>
          <p:spPr>
            <a:xfrm>
              <a:off x="8962484" y="3216295"/>
              <a:ext cx="45719" cy="369332"/>
            </a:xfrm>
            <a:prstGeom prst="rect">
              <a:avLst/>
            </a:prstGeom>
            <a:noFill/>
          </p:spPr>
          <p:txBody>
            <a:bodyPr wrap="square" rtlCol="0">
              <a:spAutoFit/>
            </a:bodyPr>
            <a:lstStyle/>
            <a:p>
              <a:r>
                <a:rPr lang="en-US"/>
                <a:t>7</a:t>
              </a:r>
            </a:p>
          </p:txBody>
        </p:sp>
        <p:sp>
          <p:nvSpPr>
            <p:cNvPr id="17" name="TextBox 16">
              <a:extLst>
                <a:ext uri="{FF2B5EF4-FFF2-40B4-BE49-F238E27FC236}">
                  <a16:creationId xmlns:a16="http://schemas.microsoft.com/office/drawing/2014/main" id="{12939FA4-CD07-40D6-8481-C2C8CDA8F442}"/>
                </a:ext>
              </a:extLst>
            </p:cNvPr>
            <p:cNvSpPr txBox="1"/>
            <p:nvPr/>
          </p:nvSpPr>
          <p:spPr>
            <a:xfrm>
              <a:off x="9498722" y="3216295"/>
              <a:ext cx="45719" cy="369332"/>
            </a:xfrm>
            <a:prstGeom prst="rect">
              <a:avLst/>
            </a:prstGeom>
            <a:noFill/>
          </p:spPr>
          <p:txBody>
            <a:bodyPr wrap="square" rtlCol="0">
              <a:spAutoFit/>
            </a:bodyPr>
            <a:lstStyle/>
            <a:p>
              <a:r>
                <a:rPr lang="en-US"/>
                <a:t>2</a:t>
              </a:r>
            </a:p>
          </p:txBody>
        </p:sp>
        <p:sp>
          <p:nvSpPr>
            <p:cNvPr id="18" name="TextBox 17">
              <a:extLst>
                <a:ext uri="{FF2B5EF4-FFF2-40B4-BE49-F238E27FC236}">
                  <a16:creationId xmlns:a16="http://schemas.microsoft.com/office/drawing/2014/main" id="{4CF8FC97-7617-41E7-A51D-11602F0E392A}"/>
                </a:ext>
              </a:extLst>
            </p:cNvPr>
            <p:cNvSpPr txBox="1"/>
            <p:nvPr/>
          </p:nvSpPr>
          <p:spPr>
            <a:xfrm>
              <a:off x="7896141" y="3768963"/>
              <a:ext cx="45719" cy="369332"/>
            </a:xfrm>
            <a:prstGeom prst="rect">
              <a:avLst/>
            </a:prstGeom>
            <a:noFill/>
          </p:spPr>
          <p:txBody>
            <a:bodyPr wrap="square" rtlCol="0">
              <a:spAutoFit/>
            </a:bodyPr>
            <a:lstStyle/>
            <a:p>
              <a:r>
                <a:rPr lang="en-US"/>
                <a:t>3</a:t>
              </a:r>
            </a:p>
          </p:txBody>
        </p:sp>
        <p:sp>
          <p:nvSpPr>
            <p:cNvPr id="19" name="TextBox 18">
              <a:extLst>
                <a:ext uri="{FF2B5EF4-FFF2-40B4-BE49-F238E27FC236}">
                  <a16:creationId xmlns:a16="http://schemas.microsoft.com/office/drawing/2014/main" id="{1E619CD4-C025-4519-B15D-85B17DD7901A}"/>
                </a:ext>
              </a:extLst>
            </p:cNvPr>
            <p:cNvSpPr txBox="1"/>
            <p:nvPr/>
          </p:nvSpPr>
          <p:spPr>
            <a:xfrm>
              <a:off x="8403383" y="3768963"/>
              <a:ext cx="45719" cy="369332"/>
            </a:xfrm>
            <a:prstGeom prst="rect">
              <a:avLst/>
            </a:prstGeom>
            <a:noFill/>
          </p:spPr>
          <p:txBody>
            <a:bodyPr wrap="square" rtlCol="0">
              <a:spAutoFit/>
            </a:bodyPr>
            <a:lstStyle/>
            <a:p>
              <a:r>
                <a:rPr lang="en-US"/>
                <a:t>2</a:t>
              </a:r>
            </a:p>
          </p:txBody>
        </p:sp>
        <p:sp>
          <p:nvSpPr>
            <p:cNvPr id="20" name="TextBox 19">
              <a:extLst>
                <a:ext uri="{FF2B5EF4-FFF2-40B4-BE49-F238E27FC236}">
                  <a16:creationId xmlns:a16="http://schemas.microsoft.com/office/drawing/2014/main" id="{B2BD92E3-ADB9-437E-9E5B-DFF3E4E81F42}"/>
                </a:ext>
              </a:extLst>
            </p:cNvPr>
            <p:cNvSpPr txBox="1"/>
            <p:nvPr/>
          </p:nvSpPr>
          <p:spPr>
            <a:xfrm>
              <a:off x="8962484" y="3768963"/>
              <a:ext cx="45719" cy="369332"/>
            </a:xfrm>
            <a:prstGeom prst="rect">
              <a:avLst/>
            </a:prstGeom>
            <a:noFill/>
          </p:spPr>
          <p:txBody>
            <a:bodyPr wrap="square" rtlCol="0">
              <a:spAutoFit/>
            </a:bodyPr>
            <a:lstStyle/>
            <a:p>
              <a:r>
                <a:rPr lang="en-US"/>
                <a:t>4</a:t>
              </a:r>
            </a:p>
          </p:txBody>
        </p:sp>
        <p:sp>
          <p:nvSpPr>
            <p:cNvPr id="21" name="TextBox 20">
              <a:extLst>
                <a:ext uri="{FF2B5EF4-FFF2-40B4-BE49-F238E27FC236}">
                  <a16:creationId xmlns:a16="http://schemas.microsoft.com/office/drawing/2014/main" id="{6FF45BF6-AE3E-43B4-8B7D-8251BC6B6174}"/>
                </a:ext>
              </a:extLst>
            </p:cNvPr>
            <p:cNvSpPr txBox="1"/>
            <p:nvPr/>
          </p:nvSpPr>
          <p:spPr>
            <a:xfrm>
              <a:off x="9483595" y="3768963"/>
              <a:ext cx="45719" cy="369332"/>
            </a:xfrm>
            <a:prstGeom prst="rect">
              <a:avLst/>
            </a:prstGeom>
            <a:noFill/>
          </p:spPr>
          <p:txBody>
            <a:bodyPr wrap="square" rtlCol="0">
              <a:spAutoFit/>
            </a:bodyPr>
            <a:lstStyle/>
            <a:p>
              <a:r>
                <a:rPr lang="en-US"/>
                <a:t>5</a:t>
              </a:r>
            </a:p>
          </p:txBody>
        </p:sp>
      </p:grpSp>
      <p:sp>
        <p:nvSpPr>
          <p:cNvPr id="27" name="TextBox 26">
            <a:extLst>
              <a:ext uri="{FF2B5EF4-FFF2-40B4-BE49-F238E27FC236}">
                <a16:creationId xmlns:a16="http://schemas.microsoft.com/office/drawing/2014/main" id="{E82EE5C5-608E-4145-B2A2-4EEFFA47FE2E}"/>
              </a:ext>
            </a:extLst>
          </p:cNvPr>
          <p:cNvSpPr txBox="1"/>
          <p:nvPr/>
        </p:nvSpPr>
        <p:spPr>
          <a:xfrm>
            <a:off x="4717321" y="926511"/>
            <a:ext cx="2757358"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Convolution</a:t>
            </a:r>
          </a:p>
        </p:txBody>
      </p:sp>
    </p:spTree>
    <p:extLst>
      <p:ext uri="{BB962C8B-B14F-4D97-AF65-F5344CB8AC3E}">
        <p14:creationId xmlns:p14="http://schemas.microsoft.com/office/powerpoint/2010/main" val="3115417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nodeType="clickEffect">
                                  <p:stCondLst>
                                    <p:cond delay="0"/>
                                  </p:stCondLst>
                                  <p:childTnLst>
                                    <p:animMotion origin="layout" path="M 4.79167E-6 3.7037E-7 L 0.04309 3.7037E-7 " pathEditMode="relative" rAng="0" ptsTypes="AA">
                                      <p:cBhvr>
                                        <p:cTn id="31" dur="2000" fill="hold"/>
                                        <p:tgtEl>
                                          <p:spTgt spid="4"/>
                                        </p:tgtEl>
                                        <p:attrNameLst>
                                          <p:attrName>ppt_x</p:attrName>
                                          <p:attrName>ppt_y</p:attrName>
                                        </p:attrNameLst>
                                      </p:cBhvr>
                                      <p:rCtr x="2148" y="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500"/>
                            </p:stCondLst>
                            <p:childTnLst>
                              <p:par>
                                <p:cTn id="43" presetID="0" presetClass="path" presetSubtype="0" accel="50000" decel="50000" fill="hold" nodeType="afterEffect">
                                  <p:stCondLst>
                                    <p:cond delay="0"/>
                                  </p:stCondLst>
                                  <p:childTnLst>
                                    <p:animMotion origin="layout" path="M 0.03515 -0.00602 L 0.03515 -0.00579 L 0.13085 -0.00602 L -0.0017 0.07755 L 0.12591 0.07454 L -0.00404 0.15208 L 0.12695 0.15116 L -0.0056 0.22986 L 0.13085 0.23194 " pathEditMode="relative" rAng="0" ptsTypes="AAAAAAAAA">
                                      <p:cBhvr>
                                        <p:cTn id="44" dur="2000" fill="hold"/>
                                        <p:tgtEl>
                                          <p:spTgt spid="4"/>
                                        </p:tgtEl>
                                        <p:attrNameLst>
                                          <p:attrName>ppt_x</p:attrName>
                                          <p:attrName>ppt_y</p:attrName>
                                        </p:attrNameLst>
                                      </p:cBhvr>
                                      <p:rCtr x="2747" y="11898"/>
                                    </p:animMotion>
                                  </p:childTnLst>
                                </p:cTn>
                              </p:par>
                              <p:par>
                                <p:cTn id="45" presetID="22" presetClass="entr" presetSubtype="1"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2000"/>
                                        <p:tgtEl>
                                          <p:spTgt spid="22"/>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687A38E7-C465-4890-9056-4D2A4ADF1084}"/>
              </a:ext>
            </a:extLst>
          </p:cNvPr>
          <p:cNvGraphicFramePr>
            <a:graphicFrameLocks noGrp="1"/>
          </p:cNvGraphicFramePr>
          <p:nvPr>
            <p:extLst/>
          </p:nvPr>
        </p:nvGraphicFramePr>
        <p:xfrm>
          <a:off x="1528735" y="2188178"/>
          <a:ext cx="3238602" cy="3123828"/>
        </p:xfrm>
        <a:graphic>
          <a:graphicData uri="http://schemas.openxmlformats.org/drawingml/2006/table">
            <a:tbl>
              <a:tblPr firstRow="1" bandRow="1">
                <a:tableStyleId>{5940675A-B579-460E-94D1-54222C63F5DA}</a:tableStyleId>
              </a:tblPr>
              <a:tblGrid>
                <a:gridCol w="539767">
                  <a:extLst>
                    <a:ext uri="{9D8B030D-6E8A-4147-A177-3AD203B41FA5}">
                      <a16:colId xmlns:a16="http://schemas.microsoft.com/office/drawing/2014/main" val="2182261407"/>
                    </a:ext>
                  </a:extLst>
                </a:gridCol>
                <a:gridCol w="539767">
                  <a:extLst>
                    <a:ext uri="{9D8B030D-6E8A-4147-A177-3AD203B41FA5}">
                      <a16:colId xmlns:a16="http://schemas.microsoft.com/office/drawing/2014/main" val="2385182773"/>
                    </a:ext>
                  </a:extLst>
                </a:gridCol>
                <a:gridCol w="539767">
                  <a:extLst>
                    <a:ext uri="{9D8B030D-6E8A-4147-A177-3AD203B41FA5}">
                      <a16:colId xmlns:a16="http://schemas.microsoft.com/office/drawing/2014/main" val="3361682333"/>
                    </a:ext>
                  </a:extLst>
                </a:gridCol>
                <a:gridCol w="539767">
                  <a:extLst>
                    <a:ext uri="{9D8B030D-6E8A-4147-A177-3AD203B41FA5}">
                      <a16:colId xmlns:a16="http://schemas.microsoft.com/office/drawing/2014/main" val="4263849697"/>
                    </a:ext>
                  </a:extLst>
                </a:gridCol>
                <a:gridCol w="539767">
                  <a:extLst>
                    <a:ext uri="{9D8B030D-6E8A-4147-A177-3AD203B41FA5}">
                      <a16:colId xmlns:a16="http://schemas.microsoft.com/office/drawing/2014/main" val="3939343646"/>
                    </a:ext>
                  </a:extLst>
                </a:gridCol>
                <a:gridCol w="539767">
                  <a:extLst>
                    <a:ext uri="{9D8B030D-6E8A-4147-A177-3AD203B41FA5}">
                      <a16:colId xmlns:a16="http://schemas.microsoft.com/office/drawing/2014/main" val="1039410987"/>
                    </a:ext>
                  </a:extLst>
                </a:gridCol>
              </a:tblGrid>
              <a:tr h="520638">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3856364041"/>
                  </a:ext>
                </a:extLst>
              </a:tr>
              <a:tr h="520638">
                <a:tc>
                  <a:txBody>
                    <a:bodyPr/>
                    <a:lstStyle/>
                    <a:p>
                      <a:pPr algn="ctr"/>
                      <a:r>
                        <a:rPr lang="en-US"/>
                        <a:t>0</a:t>
                      </a:r>
                    </a:p>
                  </a:txBody>
                  <a:tcPr anchor="ctr">
                    <a:solidFill>
                      <a:schemeClr val="bg1"/>
                    </a:solidFill>
                  </a:tcPr>
                </a:tc>
                <a:tc>
                  <a:txBody>
                    <a:bodyPr/>
                    <a:lstStyle/>
                    <a:p>
                      <a:pPr algn="ctr"/>
                      <a:r>
                        <a:rPr lang="en-US"/>
                        <a:t>5</a:t>
                      </a:r>
                    </a:p>
                  </a:txBody>
                  <a:tcPr anchor="ctr">
                    <a:solidFill>
                      <a:schemeClr val="bg2">
                        <a:lumMod val="50000"/>
                      </a:schemeClr>
                    </a:solidFill>
                  </a:tcPr>
                </a:tc>
                <a:tc>
                  <a:txBody>
                    <a:bodyPr/>
                    <a:lstStyle/>
                    <a:p>
                      <a:pPr algn="ctr"/>
                      <a:r>
                        <a:rPr lang="en-US"/>
                        <a:t>4</a:t>
                      </a:r>
                    </a:p>
                  </a:txBody>
                  <a:tcPr anchor="ctr">
                    <a:solidFill>
                      <a:schemeClr val="bg1">
                        <a:lumMod val="65000"/>
                      </a:schemeClr>
                    </a:solidFill>
                  </a:tcPr>
                </a:tc>
                <a:tc>
                  <a:txBody>
                    <a:bodyPr/>
                    <a:lstStyle/>
                    <a:p>
                      <a:pPr algn="ctr"/>
                      <a:r>
                        <a:rPr lang="en-US"/>
                        <a:t>4</a:t>
                      </a:r>
                    </a:p>
                  </a:txBody>
                  <a:tcPr anchor="ctr">
                    <a:solidFill>
                      <a:schemeClr val="bg1">
                        <a:lumMod val="65000"/>
                      </a:schemeClr>
                    </a:solidFill>
                  </a:tcPr>
                </a:tc>
                <a:tc>
                  <a:txBody>
                    <a:bodyPr/>
                    <a:lstStyle/>
                    <a:p>
                      <a:pPr algn="ctr"/>
                      <a:r>
                        <a:rPr lang="en-US"/>
                        <a:t>3</a:t>
                      </a:r>
                    </a:p>
                  </a:txBody>
                  <a:tcPr anchor="ctr">
                    <a:solidFill>
                      <a:schemeClr val="bg1">
                        <a:lumMod val="75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1215632527"/>
                  </a:ext>
                </a:extLst>
              </a:tr>
              <a:tr h="520638">
                <a:tc>
                  <a:txBody>
                    <a:bodyPr/>
                    <a:lstStyle/>
                    <a:p>
                      <a:pPr algn="ctr"/>
                      <a:r>
                        <a:rPr lang="en-US"/>
                        <a:t>0</a:t>
                      </a:r>
                    </a:p>
                  </a:txBody>
                  <a:tcPr anchor="ctr">
                    <a:solidFill>
                      <a:schemeClr val="bg1"/>
                    </a:solidFill>
                  </a:tcPr>
                </a:tc>
                <a:tc>
                  <a:txBody>
                    <a:bodyPr/>
                    <a:lstStyle/>
                    <a:p>
                      <a:pPr algn="ctr"/>
                      <a:r>
                        <a:rPr lang="en-US"/>
                        <a:t>2</a:t>
                      </a:r>
                    </a:p>
                  </a:txBody>
                  <a:tcPr anchor="ctr">
                    <a:solidFill>
                      <a:schemeClr val="bg1">
                        <a:lumMod val="8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4</a:t>
                      </a:r>
                    </a:p>
                  </a:txBody>
                  <a:tcPr anchor="ctr">
                    <a:solidFill>
                      <a:schemeClr val="bg1">
                        <a:lumMod val="65000"/>
                      </a:schemeClr>
                    </a:solidFill>
                  </a:tcPr>
                </a:tc>
                <a:tc>
                  <a:txBody>
                    <a:bodyPr/>
                    <a:lstStyle/>
                    <a:p>
                      <a:pPr algn="ctr"/>
                      <a:r>
                        <a:rPr lang="en-US"/>
                        <a:t>2</a:t>
                      </a:r>
                    </a:p>
                  </a:txBody>
                  <a:tcPr anchor="ctr">
                    <a:solidFill>
                      <a:schemeClr val="bg1">
                        <a:lumMod val="85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901694798"/>
                  </a:ext>
                </a:extLst>
              </a:tr>
              <a:tr h="520638">
                <a:tc>
                  <a:txBody>
                    <a:bodyPr/>
                    <a:lstStyle/>
                    <a:p>
                      <a:pPr algn="ctr"/>
                      <a:r>
                        <a:rPr lang="en-US"/>
                        <a:t>0</a:t>
                      </a:r>
                    </a:p>
                  </a:txBody>
                  <a:tcPr anchor="ctr">
                    <a:solidFill>
                      <a:schemeClr val="bg1"/>
                    </a:solidFill>
                  </a:tcPr>
                </a:tc>
                <a:tc>
                  <a:txBody>
                    <a:bodyPr/>
                    <a:lstStyle/>
                    <a:p>
                      <a:pPr algn="ctr"/>
                      <a:r>
                        <a:rPr lang="en-US"/>
                        <a:t>2</a:t>
                      </a:r>
                    </a:p>
                  </a:txBody>
                  <a:tcPr anchor="ctr">
                    <a:solidFill>
                      <a:schemeClr val="bg1">
                        <a:lumMod val="85000"/>
                      </a:schemeClr>
                    </a:solidFill>
                  </a:tcPr>
                </a:tc>
                <a:tc>
                  <a:txBody>
                    <a:bodyPr/>
                    <a:lstStyle/>
                    <a:p>
                      <a:pPr algn="ctr"/>
                      <a:r>
                        <a:rPr lang="en-US"/>
                        <a:t>4</a:t>
                      </a:r>
                    </a:p>
                  </a:txBody>
                  <a:tcPr anchor="ctr">
                    <a:solidFill>
                      <a:schemeClr val="bg2">
                        <a:lumMod val="7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2</a:t>
                      </a:r>
                    </a:p>
                  </a:txBody>
                  <a:tcPr anchor="ctr">
                    <a:solidFill>
                      <a:schemeClr val="bg1">
                        <a:lumMod val="85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3425371425"/>
                  </a:ext>
                </a:extLst>
              </a:tr>
              <a:tr h="520638">
                <a:tc>
                  <a:txBody>
                    <a:bodyPr/>
                    <a:lstStyle/>
                    <a:p>
                      <a:pPr algn="ctr"/>
                      <a:r>
                        <a:rPr lang="en-US"/>
                        <a:t>0</a:t>
                      </a:r>
                    </a:p>
                  </a:txBody>
                  <a:tcPr anchor="ctr">
                    <a:solidFill>
                      <a:schemeClr val="bg1"/>
                    </a:solidFill>
                  </a:tcPr>
                </a:tc>
                <a:tc>
                  <a:txBody>
                    <a:bodyPr/>
                    <a:lstStyle/>
                    <a:p>
                      <a:pPr algn="ctr"/>
                      <a:r>
                        <a:rPr lang="en-US" sz="1800" kern="1200">
                          <a:solidFill>
                            <a:schemeClr val="tx1"/>
                          </a:solidFill>
                          <a:latin typeface="+mn-lt"/>
                          <a:ea typeface="+mn-ea"/>
                          <a:cs typeface="+mn-cs"/>
                        </a:rPr>
                        <a:t>3</a:t>
                      </a:r>
                    </a:p>
                  </a:txBody>
                  <a:tcPr anchor="ctr">
                    <a:solidFill>
                      <a:schemeClr val="bg1">
                        <a:lumMod val="75000"/>
                      </a:schemeClr>
                    </a:solidFill>
                  </a:tcPr>
                </a:tc>
                <a:tc>
                  <a:txBody>
                    <a:bodyPr/>
                    <a:lstStyle/>
                    <a:p>
                      <a:pPr algn="ctr"/>
                      <a:r>
                        <a:rPr lang="en-US"/>
                        <a:t>2</a:t>
                      </a:r>
                    </a:p>
                  </a:txBody>
                  <a:tcPr anchor="ctr">
                    <a:solidFill>
                      <a:schemeClr val="bg1">
                        <a:lumMod val="85000"/>
                      </a:schemeClr>
                    </a:solidFill>
                  </a:tcPr>
                </a:tc>
                <a:tc>
                  <a:txBody>
                    <a:bodyPr/>
                    <a:lstStyle/>
                    <a:p>
                      <a:pPr algn="ctr"/>
                      <a:r>
                        <a:rPr lang="en-US"/>
                        <a:t>4</a:t>
                      </a:r>
                    </a:p>
                  </a:txBody>
                  <a:tcPr anchor="ctr">
                    <a:solidFill>
                      <a:schemeClr val="bg2">
                        <a:lumMod val="75000"/>
                      </a:schemeClr>
                    </a:solidFill>
                  </a:tcPr>
                </a:tc>
                <a:tc>
                  <a:txBody>
                    <a:bodyPr/>
                    <a:lstStyle/>
                    <a:p>
                      <a:pPr algn="ctr"/>
                      <a:r>
                        <a:rPr lang="en-US"/>
                        <a:t>5</a:t>
                      </a:r>
                    </a:p>
                  </a:txBody>
                  <a:tcPr anchor="ctr">
                    <a:solidFill>
                      <a:schemeClr val="bg1">
                        <a:lumMod val="50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438903197"/>
                  </a:ext>
                </a:extLst>
              </a:tr>
              <a:tr h="520638">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879142125"/>
                  </a:ext>
                </a:extLst>
              </a:tr>
            </a:tbl>
          </a:graphicData>
        </a:graphic>
      </p:graphicFrame>
      <p:graphicFrame>
        <p:nvGraphicFramePr>
          <p:cNvPr id="25" name="Table 24">
            <a:extLst>
              <a:ext uri="{FF2B5EF4-FFF2-40B4-BE49-F238E27FC236}">
                <a16:creationId xmlns:a16="http://schemas.microsoft.com/office/drawing/2014/main" id="{B30DC8C7-0504-4F19-AC97-25F382C04060}"/>
              </a:ext>
            </a:extLst>
          </p:cNvPr>
          <p:cNvGraphicFramePr>
            <a:graphicFrameLocks noGrp="1"/>
          </p:cNvGraphicFramePr>
          <p:nvPr>
            <p:extLst/>
          </p:nvPr>
        </p:nvGraphicFramePr>
        <p:xfrm>
          <a:off x="1528735" y="2188178"/>
          <a:ext cx="1613646" cy="1583766"/>
        </p:xfrm>
        <a:graphic>
          <a:graphicData uri="http://schemas.openxmlformats.org/drawingml/2006/table">
            <a:tbl>
              <a:tblPr firstRow="1" bandRow="1">
                <a:tableStyleId>{5940675A-B579-460E-94D1-54222C63F5DA}</a:tableStyleId>
              </a:tblPr>
              <a:tblGrid>
                <a:gridCol w="537882">
                  <a:extLst>
                    <a:ext uri="{9D8B030D-6E8A-4147-A177-3AD203B41FA5}">
                      <a16:colId xmlns:a16="http://schemas.microsoft.com/office/drawing/2014/main" val="2182261407"/>
                    </a:ext>
                  </a:extLst>
                </a:gridCol>
                <a:gridCol w="537882">
                  <a:extLst>
                    <a:ext uri="{9D8B030D-6E8A-4147-A177-3AD203B41FA5}">
                      <a16:colId xmlns:a16="http://schemas.microsoft.com/office/drawing/2014/main" val="2385182773"/>
                    </a:ext>
                  </a:extLst>
                </a:gridCol>
                <a:gridCol w="537882">
                  <a:extLst>
                    <a:ext uri="{9D8B030D-6E8A-4147-A177-3AD203B41FA5}">
                      <a16:colId xmlns:a16="http://schemas.microsoft.com/office/drawing/2014/main" val="3361682333"/>
                    </a:ext>
                  </a:extLst>
                </a:gridCol>
              </a:tblGrid>
              <a:tr h="527922">
                <a:tc>
                  <a:txBody>
                    <a:bodyPr/>
                    <a:lstStyle/>
                    <a:p>
                      <a:endParaRPr lang="en-US"/>
                    </a:p>
                  </a:txBody>
                  <a:tcPr>
                    <a:lnL w="38100" cap="flat" cmpd="sng" algn="ctr">
                      <a:solidFill>
                        <a:srgbClr val="FF0000"/>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6364041"/>
                  </a:ext>
                </a:extLst>
              </a:tr>
              <a:tr h="527922">
                <a:tc>
                  <a:txBody>
                    <a:bodyPr/>
                    <a:lstStyle/>
                    <a:p>
                      <a:endParaRPr lang="en-US"/>
                    </a:p>
                  </a:txBody>
                  <a:tcPr>
                    <a:lnL w="38100" cap="flat" cmpd="sng" algn="ctr">
                      <a:solidFill>
                        <a:srgbClr val="FF000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5632527"/>
                  </a:ext>
                </a:extLst>
              </a:tr>
              <a:tr h="527922">
                <a:tc>
                  <a:txBody>
                    <a:bodyPr/>
                    <a:lstStyle/>
                    <a:p>
                      <a:endParaRPr lang="en-US"/>
                    </a:p>
                  </a:txBody>
                  <a:tcPr>
                    <a:lnL w="38100" cap="flat" cmpd="sng" algn="ctr">
                      <a:solidFill>
                        <a:srgbClr val="FF000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694798"/>
                  </a:ext>
                </a:extLst>
              </a:tr>
            </a:tbl>
          </a:graphicData>
        </a:graphic>
      </p:graphicFrame>
      <p:graphicFrame>
        <p:nvGraphicFramePr>
          <p:cNvPr id="26" name="Table 25">
            <a:extLst>
              <a:ext uri="{FF2B5EF4-FFF2-40B4-BE49-F238E27FC236}">
                <a16:creationId xmlns:a16="http://schemas.microsoft.com/office/drawing/2014/main" id="{8E45BD31-FE1D-48DB-89C7-6789DAF2BE89}"/>
              </a:ext>
            </a:extLst>
          </p:cNvPr>
          <p:cNvGraphicFramePr>
            <a:graphicFrameLocks noGrp="1"/>
          </p:cNvGraphicFramePr>
          <p:nvPr>
            <p:extLst/>
          </p:nvPr>
        </p:nvGraphicFramePr>
        <p:xfrm>
          <a:off x="7245229" y="2877811"/>
          <a:ext cx="2178424" cy="2088780"/>
        </p:xfrm>
        <a:graphic>
          <a:graphicData uri="http://schemas.openxmlformats.org/drawingml/2006/table">
            <a:tbl>
              <a:tblPr firstRow="1" bandRow="1">
                <a:tableStyleId>{5940675A-B579-460E-94D1-54222C63F5DA}</a:tableStyleId>
              </a:tblPr>
              <a:tblGrid>
                <a:gridCol w="544606">
                  <a:extLst>
                    <a:ext uri="{9D8B030D-6E8A-4147-A177-3AD203B41FA5}">
                      <a16:colId xmlns:a16="http://schemas.microsoft.com/office/drawing/2014/main" val="2182261407"/>
                    </a:ext>
                  </a:extLst>
                </a:gridCol>
                <a:gridCol w="544606">
                  <a:extLst>
                    <a:ext uri="{9D8B030D-6E8A-4147-A177-3AD203B41FA5}">
                      <a16:colId xmlns:a16="http://schemas.microsoft.com/office/drawing/2014/main" val="2385182773"/>
                    </a:ext>
                  </a:extLst>
                </a:gridCol>
                <a:gridCol w="544606">
                  <a:extLst>
                    <a:ext uri="{9D8B030D-6E8A-4147-A177-3AD203B41FA5}">
                      <a16:colId xmlns:a16="http://schemas.microsoft.com/office/drawing/2014/main" val="3361682333"/>
                    </a:ext>
                  </a:extLst>
                </a:gridCol>
                <a:gridCol w="544606">
                  <a:extLst>
                    <a:ext uri="{9D8B030D-6E8A-4147-A177-3AD203B41FA5}">
                      <a16:colId xmlns:a16="http://schemas.microsoft.com/office/drawing/2014/main" val="4263849697"/>
                    </a:ext>
                  </a:extLst>
                </a:gridCol>
              </a:tblGrid>
              <a:tr h="522195">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4</a:t>
                      </a:r>
                    </a:p>
                  </a:txBody>
                  <a:tcPr anchor="ctr">
                    <a:solidFill>
                      <a:schemeClr val="bg1">
                        <a:lumMod val="65000"/>
                      </a:schemeClr>
                    </a:solidFill>
                  </a:tcPr>
                </a:tc>
                <a:extLst>
                  <a:ext uri="{0D108BD9-81ED-4DB2-BD59-A6C34878D82A}">
                    <a16:rowId xmlns:a16="http://schemas.microsoft.com/office/drawing/2014/main" val="3856364041"/>
                  </a:ext>
                </a:extLst>
              </a:tr>
              <a:tr h="522195">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extLst>
                  <a:ext uri="{0D108BD9-81ED-4DB2-BD59-A6C34878D82A}">
                    <a16:rowId xmlns:a16="http://schemas.microsoft.com/office/drawing/2014/main" val="1215632527"/>
                  </a:ext>
                </a:extLst>
              </a:tr>
              <a:tr h="522195">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extLst>
                  <a:ext uri="{0D108BD9-81ED-4DB2-BD59-A6C34878D82A}">
                    <a16:rowId xmlns:a16="http://schemas.microsoft.com/office/drawing/2014/main" val="901694798"/>
                  </a:ext>
                </a:extLst>
              </a:tr>
              <a:tr h="522195">
                <a:tc>
                  <a:txBody>
                    <a:bodyPr/>
                    <a:lstStyle/>
                    <a:p>
                      <a:pPr algn="ctr"/>
                      <a:r>
                        <a:rPr lang="en-US"/>
                        <a:t>4</a:t>
                      </a:r>
                    </a:p>
                  </a:txBody>
                  <a:tcPr anchor="ctr">
                    <a:solidFill>
                      <a:schemeClr val="bg1">
                        <a:lumMod val="6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extLst>
                  <a:ext uri="{0D108BD9-81ED-4DB2-BD59-A6C34878D82A}">
                    <a16:rowId xmlns:a16="http://schemas.microsoft.com/office/drawing/2014/main" val="3425371425"/>
                  </a:ext>
                </a:extLst>
              </a:tr>
            </a:tbl>
          </a:graphicData>
        </a:graphic>
      </p:graphicFrame>
      <p:graphicFrame>
        <p:nvGraphicFramePr>
          <p:cNvPr id="41" name="Table 40">
            <a:extLst>
              <a:ext uri="{FF2B5EF4-FFF2-40B4-BE49-F238E27FC236}">
                <a16:creationId xmlns:a16="http://schemas.microsoft.com/office/drawing/2014/main" id="{D99F1683-026F-4FF2-AE5C-99D34A8C7203}"/>
              </a:ext>
            </a:extLst>
          </p:cNvPr>
          <p:cNvGraphicFramePr>
            <a:graphicFrameLocks noGrp="1"/>
          </p:cNvGraphicFramePr>
          <p:nvPr>
            <p:extLst/>
          </p:nvPr>
        </p:nvGraphicFramePr>
        <p:xfrm>
          <a:off x="7245229" y="2877811"/>
          <a:ext cx="2178424" cy="2088780"/>
        </p:xfrm>
        <a:graphic>
          <a:graphicData uri="http://schemas.openxmlformats.org/drawingml/2006/table">
            <a:tbl>
              <a:tblPr firstRow="1" bandRow="1">
                <a:tableStyleId>{5940675A-B579-460E-94D1-54222C63F5DA}</a:tableStyleId>
              </a:tblPr>
              <a:tblGrid>
                <a:gridCol w="544606">
                  <a:extLst>
                    <a:ext uri="{9D8B030D-6E8A-4147-A177-3AD203B41FA5}">
                      <a16:colId xmlns:a16="http://schemas.microsoft.com/office/drawing/2014/main" val="2182261407"/>
                    </a:ext>
                  </a:extLst>
                </a:gridCol>
                <a:gridCol w="544606">
                  <a:extLst>
                    <a:ext uri="{9D8B030D-6E8A-4147-A177-3AD203B41FA5}">
                      <a16:colId xmlns:a16="http://schemas.microsoft.com/office/drawing/2014/main" val="2385182773"/>
                    </a:ext>
                  </a:extLst>
                </a:gridCol>
                <a:gridCol w="544606">
                  <a:extLst>
                    <a:ext uri="{9D8B030D-6E8A-4147-A177-3AD203B41FA5}">
                      <a16:colId xmlns:a16="http://schemas.microsoft.com/office/drawing/2014/main" val="3361682333"/>
                    </a:ext>
                  </a:extLst>
                </a:gridCol>
                <a:gridCol w="544606">
                  <a:extLst>
                    <a:ext uri="{9D8B030D-6E8A-4147-A177-3AD203B41FA5}">
                      <a16:colId xmlns:a16="http://schemas.microsoft.com/office/drawing/2014/main" val="4263849697"/>
                    </a:ext>
                  </a:extLst>
                </a:gridCol>
              </a:tblGrid>
              <a:tr h="522195">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4</a:t>
                      </a:r>
                    </a:p>
                  </a:txBody>
                  <a:tcPr anchor="ctr">
                    <a:noFill/>
                  </a:tcPr>
                </a:tc>
                <a:extLst>
                  <a:ext uri="{0D108BD9-81ED-4DB2-BD59-A6C34878D82A}">
                    <a16:rowId xmlns:a16="http://schemas.microsoft.com/office/drawing/2014/main" val="3856364041"/>
                  </a:ext>
                </a:extLst>
              </a:tr>
              <a:tr h="522195">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extLst>
                  <a:ext uri="{0D108BD9-81ED-4DB2-BD59-A6C34878D82A}">
                    <a16:rowId xmlns:a16="http://schemas.microsoft.com/office/drawing/2014/main" val="1215632527"/>
                  </a:ext>
                </a:extLst>
              </a:tr>
              <a:tr h="522195">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extLst>
                  <a:ext uri="{0D108BD9-81ED-4DB2-BD59-A6C34878D82A}">
                    <a16:rowId xmlns:a16="http://schemas.microsoft.com/office/drawing/2014/main" val="901694798"/>
                  </a:ext>
                </a:extLst>
              </a:tr>
              <a:tr h="522195">
                <a:tc>
                  <a:txBody>
                    <a:bodyPr/>
                    <a:lstStyle/>
                    <a:p>
                      <a:pPr algn="ctr"/>
                      <a:r>
                        <a:rPr lang="en-US"/>
                        <a:t>4</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extLst>
                  <a:ext uri="{0D108BD9-81ED-4DB2-BD59-A6C34878D82A}">
                    <a16:rowId xmlns:a16="http://schemas.microsoft.com/office/drawing/2014/main" val="3425371425"/>
                  </a:ext>
                </a:extLst>
              </a:tr>
            </a:tbl>
          </a:graphicData>
        </a:graphic>
      </p:graphicFrame>
      <p:graphicFrame>
        <p:nvGraphicFramePr>
          <p:cNvPr id="42" name="Table 41">
            <a:extLst>
              <a:ext uri="{FF2B5EF4-FFF2-40B4-BE49-F238E27FC236}">
                <a16:creationId xmlns:a16="http://schemas.microsoft.com/office/drawing/2014/main" id="{A9DC4DC4-73E0-4259-BFF3-1B79300676E9}"/>
              </a:ext>
            </a:extLst>
          </p:cNvPr>
          <p:cNvGraphicFramePr>
            <a:graphicFrameLocks noGrp="1"/>
          </p:cNvGraphicFramePr>
          <p:nvPr>
            <p:extLst/>
          </p:nvPr>
        </p:nvGraphicFramePr>
        <p:xfrm>
          <a:off x="7245229" y="2877811"/>
          <a:ext cx="2178424" cy="2088780"/>
        </p:xfrm>
        <a:graphic>
          <a:graphicData uri="http://schemas.openxmlformats.org/drawingml/2006/table">
            <a:tbl>
              <a:tblPr firstRow="1" bandRow="1">
                <a:tableStyleId>{5940675A-B579-460E-94D1-54222C63F5DA}</a:tableStyleId>
              </a:tblPr>
              <a:tblGrid>
                <a:gridCol w="544606">
                  <a:extLst>
                    <a:ext uri="{9D8B030D-6E8A-4147-A177-3AD203B41FA5}">
                      <a16:colId xmlns:a16="http://schemas.microsoft.com/office/drawing/2014/main" val="2182261407"/>
                    </a:ext>
                  </a:extLst>
                </a:gridCol>
                <a:gridCol w="544606">
                  <a:extLst>
                    <a:ext uri="{9D8B030D-6E8A-4147-A177-3AD203B41FA5}">
                      <a16:colId xmlns:a16="http://schemas.microsoft.com/office/drawing/2014/main" val="2385182773"/>
                    </a:ext>
                  </a:extLst>
                </a:gridCol>
                <a:gridCol w="544606">
                  <a:extLst>
                    <a:ext uri="{9D8B030D-6E8A-4147-A177-3AD203B41FA5}">
                      <a16:colId xmlns:a16="http://schemas.microsoft.com/office/drawing/2014/main" val="3361682333"/>
                    </a:ext>
                  </a:extLst>
                </a:gridCol>
                <a:gridCol w="544606">
                  <a:extLst>
                    <a:ext uri="{9D8B030D-6E8A-4147-A177-3AD203B41FA5}">
                      <a16:colId xmlns:a16="http://schemas.microsoft.com/office/drawing/2014/main" val="4263849697"/>
                    </a:ext>
                  </a:extLst>
                </a:gridCol>
              </a:tblGrid>
              <a:tr h="522195">
                <a:tc>
                  <a:txBody>
                    <a:bodyPr/>
                    <a:lstStyle/>
                    <a:p>
                      <a:pPr algn="ctr"/>
                      <a:r>
                        <a:rPr lang="en-US"/>
                        <a:t>7</a:t>
                      </a:r>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3856364041"/>
                  </a:ext>
                </a:extLst>
              </a:tr>
              <a:tr h="522195">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1215632527"/>
                  </a:ext>
                </a:extLst>
              </a:tr>
              <a:tr h="522195">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901694798"/>
                  </a:ext>
                </a:extLst>
              </a:tr>
              <a:tr h="522195">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3425371425"/>
                  </a:ext>
                </a:extLst>
              </a:tr>
            </a:tbl>
          </a:graphicData>
        </a:graphic>
      </p:graphicFrame>
      <p:sp>
        <p:nvSpPr>
          <p:cNvPr id="10" name="TextBox 9">
            <a:extLst>
              <a:ext uri="{FF2B5EF4-FFF2-40B4-BE49-F238E27FC236}">
                <a16:creationId xmlns:a16="http://schemas.microsoft.com/office/drawing/2014/main" id="{FDB480DE-64F8-4F9D-9705-D69B175DF1F8}"/>
              </a:ext>
            </a:extLst>
          </p:cNvPr>
          <p:cNvSpPr txBox="1"/>
          <p:nvPr/>
        </p:nvSpPr>
        <p:spPr>
          <a:xfrm>
            <a:off x="3500140" y="930441"/>
            <a:ext cx="5549789"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Pooling (</a:t>
            </a:r>
            <a:r>
              <a:rPr lang="en-US" sz="4000" dirty="0" err="1">
                <a:gradFill>
                  <a:gsLst>
                    <a:gs pos="2917">
                      <a:schemeClr val="tx1"/>
                    </a:gs>
                    <a:gs pos="30000">
                      <a:schemeClr val="tx1"/>
                    </a:gs>
                  </a:gsLst>
                  <a:lin ang="5400000" scaled="0"/>
                </a:gradFill>
              </a:rPr>
              <a:t>Downsampling</a:t>
            </a:r>
            <a:r>
              <a:rPr lang="en-US" sz="4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481037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3.54167E-6 -7.40741E-7 L 0.12578 -7.40741E-7 L 3.54167E-6 0.07824 L 0.12617 0.07824 L 0.0013 0.15162 L 0.1276 0.15324 L 0.00026 0.22662 L 0.13229 0.23102 " pathEditMode="relative" rAng="0" ptsTypes="AAAAAAAA">
                                      <p:cBhvr>
                                        <p:cTn id="25" dur="2000" fill="hold"/>
                                        <p:tgtEl>
                                          <p:spTgt spid="25"/>
                                        </p:tgtEl>
                                        <p:attrNameLst>
                                          <p:attrName>ppt_x</p:attrName>
                                          <p:attrName>ppt_y</p:attrName>
                                        </p:attrNameLst>
                                      </p:cBhvr>
                                      <p:rCtr x="6615" y="11551"/>
                                    </p:animMotion>
                                  </p:childTnLst>
                                </p:cTn>
                              </p:par>
                              <p:par>
                                <p:cTn id="26" presetID="10" presetClass="exit" presetSubtype="0" fill="hold" nodeType="withEffect">
                                  <p:stCondLst>
                                    <p:cond delay="0"/>
                                  </p:stCondLst>
                                  <p:childTnLst>
                                    <p:animEffect transition="out" filter="fade">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000"/>
                                        <p:tgtEl>
                                          <p:spTgt spid="41"/>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xit" presetSubtype="0" fill="hold" nodeType="with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BDD655-874E-4B7A-9486-546DCB4334BA}"/>
              </a:ext>
            </a:extLst>
          </p:cNvPr>
          <p:cNvGrpSpPr/>
          <p:nvPr/>
        </p:nvGrpSpPr>
        <p:grpSpPr>
          <a:xfrm>
            <a:off x="6385036" y="1550275"/>
            <a:ext cx="3710151" cy="3544615"/>
            <a:chOff x="6385036" y="1550275"/>
            <a:chExt cx="3710151" cy="3544615"/>
          </a:xfrm>
        </p:grpSpPr>
        <p:sp>
          <p:nvSpPr>
            <p:cNvPr id="2" name="Oval 1">
              <a:extLst>
                <a:ext uri="{FF2B5EF4-FFF2-40B4-BE49-F238E27FC236}">
                  <a16:creationId xmlns:a16="http://schemas.microsoft.com/office/drawing/2014/main" id="{24D6F81A-0D65-495C-AF85-8CD465E62844}"/>
                </a:ext>
              </a:extLst>
            </p:cNvPr>
            <p:cNvSpPr/>
            <p:nvPr/>
          </p:nvSpPr>
          <p:spPr bwMode="auto">
            <a:xfrm>
              <a:off x="6385036" y="15502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6395547" y="249095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6385036" y="3386959"/>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6395546" y="432763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8897008" y="206265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8907519" y="290085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8907519" y="3749567"/>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7152292" y="1933903"/>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7152292" y="1933903"/>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7152292" y="1933903"/>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7162803" y="2446282"/>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7162803" y="2874578"/>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7162803" y="2874578"/>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7152292" y="3770587"/>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7152292" y="3284483"/>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7152292" y="2446282"/>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7162802" y="2446282"/>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7162802" y="3284483"/>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7162802" y="4133195"/>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9664264" y="2430517"/>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9674775" y="3284483"/>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9674775" y="4122684"/>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3C7A33D-FABA-40DE-9B49-9C8B338369E6}"/>
                </a:ext>
              </a:extLst>
            </p:cNvPr>
            <p:cNvGrpSpPr/>
            <p:nvPr/>
          </p:nvGrpSpPr>
          <p:grpSpPr>
            <a:xfrm>
              <a:off x="6395492" y="1826181"/>
              <a:ext cx="3289861" cy="2953407"/>
              <a:chOff x="3710098" y="1868222"/>
              <a:chExt cx="3289861" cy="2953407"/>
            </a:xfrm>
          </p:grpSpPr>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grpSp>
      <p:pic>
        <p:nvPicPr>
          <p:cNvPr id="42" name="Picture 41" descr="A close up of a purple flower&#10;&#10;Description automatically generated">
            <a:extLst>
              <a:ext uri="{FF2B5EF4-FFF2-40B4-BE49-F238E27FC236}">
                <a16:creationId xmlns:a16="http://schemas.microsoft.com/office/drawing/2014/main" id="{C21A95C8-C123-4BC7-82EA-97BC02CE83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1988" y="3164371"/>
            <a:ext cx="1425984" cy="1131734"/>
          </a:xfrm>
          <a:prstGeom prst="rect">
            <a:avLst/>
          </a:prstGeom>
        </p:spPr>
      </p:pic>
      <p:graphicFrame>
        <p:nvGraphicFramePr>
          <p:cNvPr id="44" name="Table 43">
            <a:extLst>
              <a:ext uri="{FF2B5EF4-FFF2-40B4-BE49-F238E27FC236}">
                <a16:creationId xmlns:a16="http://schemas.microsoft.com/office/drawing/2014/main" id="{1BE2DCF6-8B3C-4A62-BEBD-823EF0428976}"/>
              </a:ext>
            </a:extLst>
          </p:cNvPr>
          <p:cNvGraphicFramePr>
            <a:graphicFrameLocks noGrp="1"/>
          </p:cNvGraphicFramePr>
          <p:nvPr>
            <p:extLst>
              <p:ext uri="{D42A27DB-BD31-4B8C-83A1-F6EECF244321}">
                <p14:modId xmlns:p14="http://schemas.microsoft.com/office/powerpoint/2010/main" val="4118058462"/>
              </p:ext>
            </p:extLst>
          </p:nvPr>
        </p:nvGraphicFramePr>
        <p:xfrm>
          <a:off x="4674179" y="2462044"/>
          <a:ext cx="964623" cy="767259"/>
        </p:xfrm>
        <a:graphic>
          <a:graphicData uri="http://schemas.openxmlformats.org/drawingml/2006/table">
            <a:tbl>
              <a:tblPr firstRow="1" bandRow="1">
                <a:tableStyleId>{5940675A-B579-460E-94D1-54222C63F5DA}</a:tableStyleId>
              </a:tblPr>
              <a:tblGrid>
                <a:gridCol w="321541">
                  <a:extLst>
                    <a:ext uri="{9D8B030D-6E8A-4147-A177-3AD203B41FA5}">
                      <a16:colId xmlns:a16="http://schemas.microsoft.com/office/drawing/2014/main" val="2182261407"/>
                    </a:ext>
                  </a:extLst>
                </a:gridCol>
                <a:gridCol w="321541">
                  <a:extLst>
                    <a:ext uri="{9D8B030D-6E8A-4147-A177-3AD203B41FA5}">
                      <a16:colId xmlns:a16="http://schemas.microsoft.com/office/drawing/2014/main" val="2385182773"/>
                    </a:ext>
                  </a:extLst>
                </a:gridCol>
                <a:gridCol w="321541">
                  <a:extLst>
                    <a:ext uri="{9D8B030D-6E8A-4147-A177-3AD203B41FA5}">
                      <a16:colId xmlns:a16="http://schemas.microsoft.com/office/drawing/2014/main" val="3361682333"/>
                    </a:ext>
                  </a:extLst>
                </a:gridCol>
              </a:tblGrid>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extLst>
                  <a:ext uri="{0D108BD9-81ED-4DB2-BD59-A6C34878D82A}">
                    <a16:rowId xmlns:a16="http://schemas.microsoft.com/office/drawing/2014/main" val="3856364041"/>
                  </a:ext>
                </a:extLst>
              </a:tr>
              <a:tr h="255753">
                <a:tc>
                  <a:txBody>
                    <a:bodyPr/>
                    <a:lstStyle/>
                    <a:p>
                      <a:pPr algn="ctr"/>
                      <a:r>
                        <a:rPr lang="en-US" sz="1100"/>
                        <a:t>0</a:t>
                      </a:r>
                    </a:p>
                  </a:txBody>
                  <a:tcPr marL="54862" marR="54862" marT="27431" marB="27431" anchor="ctr">
                    <a:noFill/>
                  </a:tcPr>
                </a:tc>
                <a:tc>
                  <a:txBody>
                    <a:bodyPr/>
                    <a:lstStyle/>
                    <a:p>
                      <a:pPr algn="ctr"/>
                      <a:r>
                        <a:rPr lang="en-US" sz="1100"/>
                        <a:t>3</a:t>
                      </a:r>
                    </a:p>
                  </a:txBody>
                  <a:tcPr marL="54862" marR="54862" marT="27431" marB="27431" anchor="ctr">
                    <a:noFill/>
                  </a:tcPr>
                </a:tc>
                <a:tc>
                  <a:txBody>
                    <a:bodyPr/>
                    <a:lstStyle/>
                    <a:p>
                      <a:pPr algn="ctr"/>
                      <a:r>
                        <a:rPr lang="en-US" sz="1100"/>
                        <a:t>2</a:t>
                      </a:r>
                    </a:p>
                  </a:txBody>
                  <a:tcPr marL="54862" marR="54862" marT="27431" marB="27431" anchor="ctr">
                    <a:noFill/>
                  </a:tcPr>
                </a:tc>
                <a:extLst>
                  <a:ext uri="{0D108BD9-81ED-4DB2-BD59-A6C34878D82A}">
                    <a16:rowId xmlns:a16="http://schemas.microsoft.com/office/drawing/2014/main" val="1215632527"/>
                  </a:ext>
                </a:extLst>
              </a:tr>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dirty="0"/>
                        <a:t>2</a:t>
                      </a:r>
                    </a:p>
                  </a:txBody>
                  <a:tcPr marL="54862" marR="54862" marT="27431" marB="27431" anchor="ctr">
                    <a:noFill/>
                  </a:tcPr>
                </a:tc>
                <a:extLst>
                  <a:ext uri="{0D108BD9-81ED-4DB2-BD59-A6C34878D82A}">
                    <a16:rowId xmlns:a16="http://schemas.microsoft.com/office/drawing/2014/main" val="901694798"/>
                  </a:ext>
                </a:extLst>
              </a:tr>
            </a:tbl>
          </a:graphicData>
        </a:graphic>
      </p:graphicFrame>
      <p:pic>
        <p:nvPicPr>
          <p:cNvPr id="1026" name="Picture 2">
            <a:extLst>
              <a:ext uri="{FF2B5EF4-FFF2-40B4-BE49-F238E27FC236}">
                <a16:creationId xmlns:a16="http://schemas.microsoft.com/office/drawing/2014/main" id="{4FFC0B9A-1C4B-469C-AAAE-FD9338C32A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853" t="65440" r="1539" b="23372"/>
          <a:stretch/>
        </p:blipFill>
        <p:spPr bwMode="auto">
          <a:xfrm>
            <a:off x="3492269" y="4236605"/>
            <a:ext cx="982718" cy="7672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97E72FD1-E7CA-4497-AE97-99DF5783B7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88" t="22605" r="75550" b="65287"/>
          <a:stretch/>
        </p:blipFill>
        <p:spPr bwMode="auto">
          <a:xfrm>
            <a:off x="1641816" y="2254845"/>
            <a:ext cx="1438866" cy="11264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2B29BB4E-CF87-40C4-8E5C-4B074D222F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70" t="23008" r="50873" b="65306"/>
          <a:stretch/>
        </p:blipFill>
        <p:spPr bwMode="auto">
          <a:xfrm>
            <a:off x="1641816" y="4056994"/>
            <a:ext cx="1455175" cy="112648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3BCB26DB-B565-493D-8AB4-F878E2C915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7" t="86458" r="75673" b="2124"/>
          <a:stretch/>
        </p:blipFill>
        <p:spPr bwMode="auto">
          <a:xfrm>
            <a:off x="3438021" y="2446282"/>
            <a:ext cx="1036966" cy="7830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9" name="Table 48">
            <a:extLst>
              <a:ext uri="{FF2B5EF4-FFF2-40B4-BE49-F238E27FC236}">
                <a16:creationId xmlns:a16="http://schemas.microsoft.com/office/drawing/2014/main" id="{B2794469-9026-43E2-AF98-74974F71085B}"/>
              </a:ext>
            </a:extLst>
          </p:cNvPr>
          <p:cNvGraphicFramePr>
            <a:graphicFrameLocks noGrp="1"/>
          </p:cNvGraphicFramePr>
          <p:nvPr>
            <p:extLst>
              <p:ext uri="{D42A27DB-BD31-4B8C-83A1-F6EECF244321}">
                <p14:modId xmlns:p14="http://schemas.microsoft.com/office/powerpoint/2010/main" val="940752672"/>
              </p:ext>
            </p:extLst>
          </p:nvPr>
        </p:nvGraphicFramePr>
        <p:xfrm>
          <a:off x="4674179" y="4236605"/>
          <a:ext cx="964623" cy="767259"/>
        </p:xfrm>
        <a:graphic>
          <a:graphicData uri="http://schemas.openxmlformats.org/drawingml/2006/table">
            <a:tbl>
              <a:tblPr firstRow="1" bandRow="1">
                <a:tableStyleId>{5940675A-B579-460E-94D1-54222C63F5DA}</a:tableStyleId>
              </a:tblPr>
              <a:tblGrid>
                <a:gridCol w="321541">
                  <a:extLst>
                    <a:ext uri="{9D8B030D-6E8A-4147-A177-3AD203B41FA5}">
                      <a16:colId xmlns:a16="http://schemas.microsoft.com/office/drawing/2014/main" val="2182261407"/>
                    </a:ext>
                  </a:extLst>
                </a:gridCol>
                <a:gridCol w="321541">
                  <a:extLst>
                    <a:ext uri="{9D8B030D-6E8A-4147-A177-3AD203B41FA5}">
                      <a16:colId xmlns:a16="http://schemas.microsoft.com/office/drawing/2014/main" val="2385182773"/>
                    </a:ext>
                  </a:extLst>
                </a:gridCol>
                <a:gridCol w="321541">
                  <a:extLst>
                    <a:ext uri="{9D8B030D-6E8A-4147-A177-3AD203B41FA5}">
                      <a16:colId xmlns:a16="http://schemas.microsoft.com/office/drawing/2014/main" val="3361682333"/>
                    </a:ext>
                  </a:extLst>
                </a:gridCol>
              </a:tblGrid>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extLst>
                  <a:ext uri="{0D108BD9-81ED-4DB2-BD59-A6C34878D82A}">
                    <a16:rowId xmlns:a16="http://schemas.microsoft.com/office/drawing/2014/main" val="3856364041"/>
                  </a:ext>
                </a:extLst>
              </a:tr>
              <a:tr h="255753">
                <a:tc>
                  <a:txBody>
                    <a:bodyPr/>
                    <a:lstStyle/>
                    <a:p>
                      <a:pPr algn="ctr"/>
                      <a:r>
                        <a:rPr lang="en-US" sz="1100"/>
                        <a:t>0</a:t>
                      </a:r>
                    </a:p>
                  </a:txBody>
                  <a:tcPr marL="54862" marR="54862" marT="27431" marB="27431" anchor="ctr">
                    <a:noFill/>
                  </a:tcPr>
                </a:tc>
                <a:tc>
                  <a:txBody>
                    <a:bodyPr/>
                    <a:lstStyle/>
                    <a:p>
                      <a:pPr algn="ctr"/>
                      <a:r>
                        <a:rPr lang="en-US" sz="1100"/>
                        <a:t>3</a:t>
                      </a:r>
                    </a:p>
                  </a:txBody>
                  <a:tcPr marL="54862" marR="54862" marT="27431" marB="27431" anchor="ctr">
                    <a:noFill/>
                  </a:tcPr>
                </a:tc>
                <a:tc>
                  <a:txBody>
                    <a:bodyPr/>
                    <a:lstStyle/>
                    <a:p>
                      <a:pPr algn="ctr"/>
                      <a:r>
                        <a:rPr lang="en-US" sz="1100"/>
                        <a:t>2</a:t>
                      </a:r>
                    </a:p>
                  </a:txBody>
                  <a:tcPr marL="54862" marR="54862" marT="27431" marB="27431" anchor="ctr">
                    <a:noFill/>
                  </a:tcPr>
                </a:tc>
                <a:extLst>
                  <a:ext uri="{0D108BD9-81ED-4DB2-BD59-A6C34878D82A}">
                    <a16:rowId xmlns:a16="http://schemas.microsoft.com/office/drawing/2014/main" val="1215632527"/>
                  </a:ext>
                </a:extLst>
              </a:tr>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dirty="0"/>
                        <a:t>2</a:t>
                      </a:r>
                    </a:p>
                  </a:txBody>
                  <a:tcPr marL="54862" marR="54862" marT="27431" marB="27431" anchor="ctr">
                    <a:noFill/>
                  </a:tcPr>
                </a:tc>
                <a:extLst>
                  <a:ext uri="{0D108BD9-81ED-4DB2-BD59-A6C34878D82A}">
                    <a16:rowId xmlns:a16="http://schemas.microsoft.com/office/drawing/2014/main" val="901694798"/>
                  </a:ext>
                </a:extLst>
              </a:tr>
            </a:tbl>
          </a:graphicData>
        </a:graphic>
      </p:graphicFrame>
      <p:grpSp>
        <p:nvGrpSpPr>
          <p:cNvPr id="50" name="Group 49">
            <a:extLst>
              <a:ext uri="{FF2B5EF4-FFF2-40B4-BE49-F238E27FC236}">
                <a16:creationId xmlns:a16="http://schemas.microsoft.com/office/drawing/2014/main" id="{AD458B00-3898-4CF5-94BE-6F7392B1B8D2}"/>
              </a:ext>
            </a:extLst>
          </p:cNvPr>
          <p:cNvGrpSpPr/>
          <p:nvPr/>
        </p:nvGrpSpPr>
        <p:grpSpPr>
          <a:xfrm>
            <a:off x="5793827" y="652472"/>
            <a:ext cx="327780" cy="3077766"/>
            <a:chOff x="2607992" y="1505396"/>
            <a:chExt cx="327780" cy="3077766"/>
          </a:xfrm>
        </p:grpSpPr>
        <p:sp>
          <p:nvSpPr>
            <p:cNvPr id="51" name="Rectangle 50">
              <a:extLst>
                <a:ext uri="{FF2B5EF4-FFF2-40B4-BE49-F238E27FC236}">
                  <a16:creationId xmlns:a16="http://schemas.microsoft.com/office/drawing/2014/main" id="{3011EF84-10AC-4340-96FB-7F2A4012C9F6}"/>
                </a:ext>
              </a:extLst>
            </p:cNvPr>
            <p:cNvSpPr/>
            <p:nvPr/>
          </p:nvSpPr>
          <p:spPr>
            <a:xfrm>
              <a:off x="2613248" y="1505396"/>
              <a:ext cx="322524" cy="3077766"/>
            </a:xfrm>
            <a:prstGeom prst="rect">
              <a:avLst/>
            </a:prstGeom>
          </p:spPr>
          <p:txBody>
            <a:bodyPr wrap="none">
              <a:spAutoFit/>
            </a:bodyPr>
            <a:lstStyle/>
            <a:p>
              <a:r>
                <a:rPr lang="en-US" sz="2000" dirty="0"/>
                <a:t>0</a:t>
              </a:r>
            </a:p>
            <a:p>
              <a:r>
                <a:rPr lang="en-US" sz="2000" dirty="0"/>
                <a:t>0</a:t>
              </a:r>
            </a:p>
            <a:p>
              <a:r>
                <a:rPr lang="en-US" sz="2000" dirty="0"/>
                <a:t>0</a:t>
              </a:r>
            </a:p>
            <a:p>
              <a:r>
                <a:rPr lang="en-US" sz="2000" dirty="0"/>
                <a:t>0</a:t>
              </a:r>
            </a:p>
            <a:p>
              <a:r>
                <a:rPr lang="en-US" sz="2000" dirty="0"/>
                <a:t>3</a:t>
              </a:r>
            </a:p>
            <a:p>
              <a:r>
                <a:rPr lang="en-US" sz="2000" dirty="0"/>
                <a:t>2</a:t>
              </a:r>
            </a:p>
            <a:p>
              <a:r>
                <a:rPr lang="en-US" sz="2000" dirty="0"/>
                <a:t>0</a:t>
              </a:r>
            </a:p>
            <a:p>
              <a:r>
                <a:rPr lang="en-US" sz="2000" dirty="0"/>
                <a:t>0</a:t>
              </a:r>
            </a:p>
            <a:p>
              <a:r>
                <a:rPr lang="en-US" sz="2000" dirty="0"/>
                <a:t>2</a:t>
              </a:r>
            </a:p>
            <a:p>
              <a:endParaRPr lang="en-US" sz="1200" dirty="0"/>
            </a:p>
          </p:txBody>
        </p:sp>
        <p:sp>
          <p:nvSpPr>
            <p:cNvPr id="52" name="Double Bracket 51">
              <a:extLst>
                <a:ext uri="{FF2B5EF4-FFF2-40B4-BE49-F238E27FC236}">
                  <a16:creationId xmlns:a16="http://schemas.microsoft.com/office/drawing/2014/main" id="{A7DA2A2A-1BA0-4A48-B8A2-5DD12711DBE3}"/>
                </a:ext>
              </a:extLst>
            </p:cNvPr>
            <p:cNvSpPr/>
            <p:nvPr/>
          </p:nvSpPr>
          <p:spPr>
            <a:xfrm>
              <a:off x="2607992" y="1550275"/>
              <a:ext cx="322524" cy="2777360"/>
            </a:xfrm>
            <a:prstGeom prst="bracketPair">
              <a:avLst>
                <a:gd name="adj" fmla="val 1153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F99D5B6-37DC-4BEA-AB4A-C7D66B44FD42}"/>
              </a:ext>
            </a:extLst>
          </p:cNvPr>
          <p:cNvGrpSpPr/>
          <p:nvPr/>
        </p:nvGrpSpPr>
        <p:grpSpPr>
          <a:xfrm>
            <a:off x="5796455" y="3644483"/>
            <a:ext cx="327780" cy="3077766"/>
            <a:chOff x="2607992" y="1505396"/>
            <a:chExt cx="327780" cy="3077766"/>
          </a:xfrm>
        </p:grpSpPr>
        <p:sp>
          <p:nvSpPr>
            <p:cNvPr id="56" name="Rectangle 55">
              <a:extLst>
                <a:ext uri="{FF2B5EF4-FFF2-40B4-BE49-F238E27FC236}">
                  <a16:creationId xmlns:a16="http://schemas.microsoft.com/office/drawing/2014/main" id="{0FE83C2A-D374-41DF-B14E-6F580058B24F}"/>
                </a:ext>
              </a:extLst>
            </p:cNvPr>
            <p:cNvSpPr/>
            <p:nvPr/>
          </p:nvSpPr>
          <p:spPr>
            <a:xfrm>
              <a:off x="2613248" y="1505396"/>
              <a:ext cx="322524" cy="3077766"/>
            </a:xfrm>
            <a:prstGeom prst="rect">
              <a:avLst/>
            </a:prstGeom>
          </p:spPr>
          <p:txBody>
            <a:bodyPr wrap="none">
              <a:spAutoFit/>
            </a:bodyPr>
            <a:lstStyle/>
            <a:p>
              <a:r>
                <a:rPr lang="en-US" sz="2000" dirty="0"/>
                <a:t>0</a:t>
              </a:r>
            </a:p>
            <a:p>
              <a:r>
                <a:rPr lang="en-US" sz="2000" dirty="0"/>
                <a:t>0</a:t>
              </a:r>
            </a:p>
            <a:p>
              <a:r>
                <a:rPr lang="en-US" sz="2000" dirty="0"/>
                <a:t>0</a:t>
              </a:r>
            </a:p>
            <a:p>
              <a:r>
                <a:rPr lang="en-US" sz="2000" dirty="0"/>
                <a:t>0</a:t>
              </a:r>
            </a:p>
            <a:p>
              <a:r>
                <a:rPr lang="en-US" sz="2000" dirty="0"/>
                <a:t>3</a:t>
              </a:r>
            </a:p>
            <a:p>
              <a:r>
                <a:rPr lang="en-US" sz="2000" dirty="0"/>
                <a:t>2</a:t>
              </a:r>
            </a:p>
            <a:p>
              <a:r>
                <a:rPr lang="en-US" sz="2000" dirty="0"/>
                <a:t>0</a:t>
              </a:r>
            </a:p>
            <a:p>
              <a:r>
                <a:rPr lang="en-US" sz="2000" dirty="0"/>
                <a:t>0</a:t>
              </a:r>
            </a:p>
            <a:p>
              <a:r>
                <a:rPr lang="en-US" sz="2000" dirty="0"/>
                <a:t>2</a:t>
              </a:r>
            </a:p>
            <a:p>
              <a:endParaRPr lang="en-US" sz="1200" dirty="0"/>
            </a:p>
          </p:txBody>
        </p:sp>
        <p:sp>
          <p:nvSpPr>
            <p:cNvPr id="57" name="Double Bracket 56">
              <a:extLst>
                <a:ext uri="{FF2B5EF4-FFF2-40B4-BE49-F238E27FC236}">
                  <a16:creationId xmlns:a16="http://schemas.microsoft.com/office/drawing/2014/main" id="{9F0F5C4F-58E3-43E7-B86F-65A240BDDCB6}"/>
                </a:ext>
              </a:extLst>
            </p:cNvPr>
            <p:cNvSpPr/>
            <p:nvPr/>
          </p:nvSpPr>
          <p:spPr>
            <a:xfrm>
              <a:off x="2607992" y="1550275"/>
              <a:ext cx="322524" cy="2777360"/>
            </a:xfrm>
            <a:prstGeom prst="bracketPair">
              <a:avLst>
                <a:gd name="adj" fmla="val 1153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25B4BBD8-B834-411A-B652-4D4932546B36}"/>
              </a:ext>
            </a:extLst>
          </p:cNvPr>
          <p:cNvSpPr txBox="1"/>
          <p:nvPr/>
        </p:nvSpPr>
        <p:spPr>
          <a:xfrm>
            <a:off x="1661191" y="5712372"/>
            <a:ext cx="2838982"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Feature Extraction</a:t>
            </a:r>
          </a:p>
        </p:txBody>
      </p:sp>
      <p:sp>
        <p:nvSpPr>
          <p:cNvPr id="58" name="TextBox 57">
            <a:extLst>
              <a:ext uri="{FF2B5EF4-FFF2-40B4-BE49-F238E27FC236}">
                <a16:creationId xmlns:a16="http://schemas.microsoft.com/office/drawing/2014/main" id="{139E3654-989E-4F64-8BAF-294D5F4036C1}"/>
              </a:ext>
            </a:extLst>
          </p:cNvPr>
          <p:cNvSpPr txBox="1"/>
          <p:nvPr/>
        </p:nvSpPr>
        <p:spPr>
          <a:xfrm>
            <a:off x="7162802" y="5712372"/>
            <a:ext cx="2051844"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Classification</a:t>
            </a:r>
          </a:p>
        </p:txBody>
      </p:sp>
      <p:grpSp>
        <p:nvGrpSpPr>
          <p:cNvPr id="10" name="Group 9">
            <a:extLst>
              <a:ext uri="{FF2B5EF4-FFF2-40B4-BE49-F238E27FC236}">
                <a16:creationId xmlns:a16="http://schemas.microsoft.com/office/drawing/2014/main" id="{BB53609B-E3A7-4282-958E-F7978FF9E371}"/>
              </a:ext>
            </a:extLst>
          </p:cNvPr>
          <p:cNvGrpSpPr/>
          <p:nvPr/>
        </p:nvGrpSpPr>
        <p:grpSpPr>
          <a:xfrm>
            <a:off x="10189713" y="2239860"/>
            <a:ext cx="400752" cy="2061499"/>
            <a:chOff x="10189713" y="2239860"/>
            <a:chExt cx="400752" cy="2061499"/>
          </a:xfrm>
        </p:grpSpPr>
        <p:sp>
          <p:nvSpPr>
            <p:cNvPr id="60" name="TextBox 59">
              <a:extLst>
                <a:ext uri="{FF2B5EF4-FFF2-40B4-BE49-F238E27FC236}">
                  <a16:creationId xmlns:a16="http://schemas.microsoft.com/office/drawing/2014/main" id="{6B3A9326-66A6-4284-A971-6ABDBCEC2E72}"/>
                </a:ext>
              </a:extLst>
            </p:cNvPr>
            <p:cNvSpPr txBox="1"/>
            <p:nvPr/>
          </p:nvSpPr>
          <p:spPr>
            <a:xfrm>
              <a:off x="10189713" y="2239860"/>
              <a:ext cx="40075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0.8</a:t>
              </a:r>
            </a:p>
          </p:txBody>
        </p:sp>
        <p:sp>
          <p:nvSpPr>
            <p:cNvPr id="61" name="TextBox 60">
              <a:extLst>
                <a:ext uri="{FF2B5EF4-FFF2-40B4-BE49-F238E27FC236}">
                  <a16:creationId xmlns:a16="http://schemas.microsoft.com/office/drawing/2014/main" id="{6BCCE32E-3510-49F1-97B2-94828F95BAE2}"/>
                </a:ext>
              </a:extLst>
            </p:cNvPr>
            <p:cNvSpPr txBox="1"/>
            <p:nvPr/>
          </p:nvSpPr>
          <p:spPr>
            <a:xfrm>
              <a:off x="10189714" y="3093826"/>
              <a:ext cx="40075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0.2</a:t>
              </a:r>
            </a:p>
          </p:txBody>
        </p:sp>
        <p:sp>
          <p:nvSpPr>
            <p:cNvPr id="63" name="TextBox 62">
              <a:extLst>
                <a:ext uri="{FF2B5EF4-FFF2-40B4-BE49-F238E27FC236}">
                  <a16:creationId xmlns:a16="http://schemas.microsoft.com/office/drawing/2014/main" id="{550C785C-5AD4-46E2-BF60-2891EA3AEEF8}"/>
                </a:ext>
              </a:extLst>
            </p:cNvPr>
            <p:cNvSpPr txBox="1"/>
            <p:nvPr/>
          </p:nvSpPr>
          <p:spPr>
            <a:xfrm>
              <a:off x="10189714" y="3932027"/>
              <a:ext cx="40075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0.0</a:t>
              </a:r>
            </a:p>
          </p:txBody>
        </p:sp>
      </p:grpSp>
      <p:sp>
        <p:nvSpPr>
          <p:cNvPr id="64" name="TextBox 63">
            <a:extLst>
              <a:ext uri="{FF2B5EF4-FFF2-40B4-BE49-F238E27FC236}">
                <a16:creationId xmlns:a16="http://schemas.microsoft.com/office/drawing/2014/main" id="{50E21AE2-0935-44E2-ACB2-8A8B314A2626}"/>
              </a:ext>
            </a:extLst>
          </p:cNvPr>
          <p:cNvSpPr txBox="1"/>
          <p:nvPr/>
        </p:nvSpPr>
        <p:spPr>
          <a:xfrm>
            <a:off x="9750973" y="4708672"/>
            <a:ext cx="2067874"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 [</a:t>
            </a:r>
            <a:r>
              <a:rPr lang="en-US" sz="2400" dirty="0">
                <a:solidFill>
                  <a:srgbClr val="FF0000"/>
                </a:solidFill>
              </a:rPr>
              <a:t>0.8</a:t>
            </a:r>
            <a:r>
              <a:rPr lang="en-US" sz="2400" dirty="0">
                <a:gradFill>
                  <a:gsLst>
                    <a:gs pos="2917">
                      <a:schemeClr val="tx1"/>
                    </a:gs>
                    <a:gs pos="30000">
                      <a:schemeClr val="tx1"/>
                    </a:gs>
                  </a:gsLst>
                  <a:lin ang="5400000" scaled="0"/>
                </a:gradFill>
              </a:rPr>
              <a:t>, 0.2, 0.0</a:t>
            </a:r>
            <a:r>
              <a:rPr lang="en-US" sz="2800" dirty="0">
                <a:gradFill>
                  <a:gsLst>
                    <a:gs pos="2917">
                      <a:schemeClr val="tx1"/>
                    </a:gs>
                    <a:gs pos="30000">
                      <a:schemeClr val="tx1"/>
                    </a:gs>
                  </a:gsLst>
                  <a:lin ang="5400000" scaled="0"/>
                </a:gradFill>
              </a:rPr>
              <a:t>]</a:t>
            </a:r>
            <a:endParaRPr lang="en-US"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32D6425-0DAE-46BB-866C-D3E87EA51478}"/>
              </a:ext>
            </a:extLst>
          </p:cNvPr>
          <p:cNvSpPr txBox="1"/>
          <p:nvPr/>
        </p:nvSpPr>
        <p:spPr>
          <a:xfrm>
            <a:off x="2753132" y="53177"/>
            <a:ext cx="617553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Convolutional Neural Network</a:t>
            </a:r>
          </a:p>
        </p:txBody>
      </p:sp>
    </p:spTree>
    <p:extLst>
      <p:ext uri="{BB962C8B-B14F-4D97-AF65-F5344CB8AC3E}">
        <p14:creationId xmlns:p14="http://schemas.microsoft.com/office/powerpoint/2010/main" val="193554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par>
                                <p:cTn id="13" presetID="22" presetClass="entr" presetSubtype="8"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par>
                                <p:cTn id="21" presetID="22" presetClass="entr" presetSubtype="8"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wipe(left)">
                                      <p:cBhvr>
                                        <p:cTn id="23" dur="5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22" presetClass="entr" presetSubtype="8"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par>
                                <p:cTn id="42" presetID="22" presetClass="entr" presetSubtype="8"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left)">
                                      <p:cBhvr>
                                        <p:cTn id="61" dur="500"/>
                                        <p:tgtEl>
                                          <p:spTgt spid="6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8" grpId="0"/>
      <p:bldP spid="64"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A7AA159B-CB6B-48A2-A623-098087EE34D3}"/>
              </a:ext>
            </a:extLst>
          </p:cNvPr>
          <p:cNvPicPr>
            <a:picLocks noChangeAspect="1"/>
          </p:cNvPicPr>
          <p:nvPr/>
        </p:nvPicPr>
        <p:blipFill>
          <a:blip r:embed="rId2"/>
          <a:stretch>
            <a:fillRect/>
          </a:stretch>
        </p:blipFill>
        <p:spPr>
          <a:xfrm>
            <a:off x="1815352" y="1575143"/>
            <a:ext cx="8374361" cy="3519747"/>
          </a:xfrm>
          <a:prstGeom prst="rect">
            <a:avLst/>
          </a:prstGeom>
        </p:spPr>
      </p:pic>
      <p:pic>
        <p:nvPicPr>
          <p:cNvPr id="84" name="Picture 83">
            <a:extLst>
              <a:ext uri="{FF2B5EF4-FFF2-40B4-BE49-F238E27FC236}">
                <a16:creationId xmlns:a16="http://schemas.microsoft.com/office/drawing/2014/main" id="{072D394C-9BCA-421E-9291-E1780A3E3DAD}"/>
              </a:ext>
            </a:extLst>
          </p:cNvPr>
          <p:cNvPicPr>
            <a:picLocks noChangeAspect="1"/>
          </p:cNvPicPr>
          <p:nvPr/>
        </p:nvPicPr>
        <p:blipFill>
          <a:blip r:embed="rId3"/>
          <a:stretch>
            <a:fillRect/>
          </a:stretch>
        </p:blipFill>
        <p:spPr>
          <a:xfrm>
            <a:off x="8401515" y="872831"/>
            <a:ext cx="2403465" cy="1404623"/>
          </a:xfrm>
          <a:prstGeom prst="rect">
            <a:avLst/>
          </a:prstGeom>
        </p:spPr>
      </p:pic>
      <p:grpSp>
        <p:nvGrpSpPr>
          <p:cNvPr id="53" name="Group 10">
            <a:extLst>
              <a:ext uri="{FF2B5EF4-FFF2-40B4-BE49-F238E27FC236}">
                <a16:creationId xmlns:a16="http://schemas.microsoft.com/office/drawing/2014/main" id="{C4B9BA18-6921-4881-87F8-8906FBD17473}"/>
              </a:ext>
            </a:extLst>
          </p:cNvPr>
          <p:cNvGrpSpPr>
            <a:grpSpLocks noChangeAspect="1"/>
          </p:cNvGrpSpPr>
          <p:nvPr/>
        </p:nvGrpSpPr>
        <p:grpSpPr bwMode="auto">
          <a:xfrm rot="16200000">
            <a:off x="9176891" y="1412561"/>
            <a:ext cx="1055771" cy="1348191"/>
            <a:chOff x="1805" y="2643"/>
            <a:chExt cx="621" cy="793"/>
          </a:xfrm>
        </p:grpSpPr>
        <p:sp>
          <p:nvSpPr>
            <p:cNvPr id="54" name="AutoShape 9">
              <a:extLst>
                <a:ext uri="{FF2B5EF4-FFF2-40B4-BE49-F238E27FC236}">
                  <a16:creationId xmlns:a16="http://schemas.microsoft.com/office/drawing/2014/main" id="{369ABE54-8406-4E61-8940-4D1E042FC8F0}"/>
                </a:ext>
              </a:extLst>
            </p:cNvPr>
            <p:cNvSpPr>
              <a:spLocks noChangeAspect="1" noChangeArrowheads="1" noTextEdit="1"/>
            </p:cNvSpPr>
            <p:nvPr/>
          </p:nvSpPr>
          <p:spPr bwMode="auto">
            <a:xfrm>
              <a:off x="1805" y="2643"/>
              <a:ext cx="618"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a:extLst>
                <a:ext uri="{FF2B5EF4-FFF2-40B4-BE49-F238E27FC236}">
                  <a16:creationId xmlns:a16="http://schemas.microsoft.com/office/drawing/2014/main" id="{8DE95AA1-A0E4-4BF9-A5FB-556D20C99CF8}"/>
                </a:ext>
              </a:extLst>
            </p:cNvPr>
            <p:cNvSpPr>
              <a:spLocks/>
            </p:cNvSpPr>
            <p:nvPr/>
          </p:nvSpPr>
          <p:spPr bwMode="auto">
            <a:xfrm>
              <a:off x="1807" y="2645"/>
              <a:ext cx="619" cy="690"/>
            </a:xfrm>
            <a:custGeom>
              <a:avLst/>
              <a:gdLst>
                <a:gd name="T0" fmla="*/ 247 w 258"/>
                <a:gd name="T1" fmla="*/ 20 h 289"/>
                <a:gd name="T2" fmla="*/ 233 w 258"/>
                <a:gd name="T3" fmla="*/ 20 h 289"/>
                <a:gd name="T4" fmla="*/ 206 w 258"/>
                <a:gd name="T5" fmla="*/ 0 h 289"/>
                <a:gd name="T6" fmla="*/ 29 w 258"/>
                <a:gd name="T7" fmla="*/ 0 h 289"/>
                <a:gd name="T8" fmla="*/ 0 w 258"/>
                <a:gd name="T9" fmla="*/ 29 h 289"/>
                <a:gd name="T10" fmla="*/ 0 w 258"/>
                <a:gd name="T11" fmla="*/ 260 h 289"/>
                <a:gd name="T12" fmla="*/ 29 w 258"/>
                <a:gd name="T13" fmla="*/ 289 h 289"/>
                <a:gd name="T14" fmla="*/ 206 w 258"/>
                <a:gd name="T15" fmla="*/ 289 h 289"/>
                <a:gd name="T16" fmla="*/ 234 w 258"/>
                <a:gd name="T17" fmla="*/ 260 h 289"/>
                <a:gd name="T18" fmla="*/ 234 w 258"/>
                <a:gd name="T19" fmla="*/ 129 h 289"/>
                <a:gd name="T20" fmla="*/ 247 w 258"/>
                <a:gd name="T21" fmla="*/ 129 h 289"/>
                <a:gd name="T22" fmla="*/ 258 w 258"/>
                <a:gd name="T23" fmla="*/ 119 h 289"/>
                <a:gd name="T24" fmla="*/ 258 w 258"/>
                <a:gd name="T25" fmla="*/ 31 h 289"/>
                <a:gd name="T26" fmla="*/ 247 w 258"/>
                <a:gd name="T27" fmla="*/ 2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89">
                  <a:moveTo>
                    <a:pt x="247" y="20"/>
                  </a:moveTo>
                  <a:cubicBezTo>
                    <a:pt x="233" y="20"/>
                    <a:pt x="233" y="20"/>
                    <a:pt x="233" y="20"/>
                  </a:cubicBezTo>
                  <a:cubicBezTo>
                    <a:pt x="229" y="9"/>
                    <a:pt x="218" y="0"/>
                    <a:pt x="206" y="0"/>
                  </a:cubicBezTo>
                  <a:cubicBezTo>
                    <a:pt x="29" y="0"/>
                    <a:pt x="29" y="0"/>
                    <a:pt x="29" y="0"/>
                  </a:cubicBezTo>
                  <a:cubicBezTo>
                    <a:pt x="13" y="0"/>
                    <a:pt x="0" y="13"/>
                    <a:pt x="0" y="29"/>
                  </a:cubicBezTo>
                  <a:cubicBezTo>
                    <a:pt x="0" y="260"/>
                    <a:pt x="0" y="260"/>
                    <a:pt x="0" y="260"/>
                  </a:cubicBezTo>
                  <a:cubicBezTo>
                    <a:pt x="0" y="276"/>
                    <a:pt x="13" y="289"/>
                    <a:pt x="29" y="289"/>
                  </a:cubicBezTo>
                  <a:cubicBezTo>
                    <a:pt x="206" y="289"/>
                    <a:pt x="206" y="289"/>
                    <a:pt x="206" y="289"/>
                  </a:cubicBezTo>
                  <a:cubicBezTo>
                    <a:pt x="221" y="289"/>
                    <a:pt x="234" y="276"/>
                    <a:pt x="234" y="260"/>
                  </a:cubicBezTo>
                  <a:cubicBezTo>
                    <a:pt x="234" y="129"/>
                    <a:pt x="234" y="129"/>
                    <a:pt x="234" y="129"/>
                  </a:cubicBezTo>
                  <a:cubicBezTo>
                    <a:pt x="247" y="129"/>
                    <a:pt x="247" y="129"/>
                    <a:pt x="247" y="129"/>
                  </a:cubicBezTo>
                  <a:cubicBezTo>
                    <a:pt x="253" y="129"/>
                    <a:pt x="258" y="125"/>
                    <a:pt x="258" y="119"/>
                  </a:cubicBezTo>
                  <a:cubicBezTo>
                    <a:pt x="258" y="31"/>
                    <a:pt x="258" y="31"/>
                    <a:pt x="258" y="31"/>
                  </a:cubicBezTo>
                  <a:cubicBezTo>
                    <a:pt x="258" y="25"/>
                    <a:pt x="253" y="20"/>
                    <a:pt x="247" y="20"/>
                  </a:cubicBezTo>
                  <a:close/>
                </a:path>
              </a:pathLst>
            </a:custGeom>
            <a:solidFill>
              <a:srgbClr val="DB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BF30FEAA-36F6-4FC3-BB6D-E92DD4BD368F}"/>
                </a:ext>
              </a:extLst>
            </p:cNvPr>
            <p:cNvSpPr>
              <a:spLocks/>
            </p:cNvSpPr>
            <p:nvPr/>
          </p:nvSpPr>
          <p:spPr bwMode="auto">
            <a:xfrm>
              <a:off x="1807" y="2653"/>
              <a:ext cx="477" cy="783"/>
            </a:xfrm>
            <a:custGeom>
              <a:avLst/>
              <a:gdLst>
                <a:gd name="T0" fmla="*/ 199 w 199"/>
                <a:gd name="T1" fmla="*/ 302 h 328"/>
                <a:gd name="T2" fmla="*/ 174 w 199"/>
                <a:gd name="T3" fmla="*/ 325 h 328"/>
                <a:gd name="T4" fmla="*/ 24 w 199"/>
                <a:gd name="T5" fmla="*/ 292 h 328"/>
                <a:gd name="T6" fmla="*/ 0 w 199"/>
                <a:gd name="T7" fmla="*/ 257 h 328"/>
                <a:gd name="T8" fmla="*/ 0 w 199"/>
                <a:gd name="T9" fmla="*/ 26 h 328"/>
                <a:gd name="T10" fmla="*/ 24 w 199"/>
                <a:gd name="T11" fmla="*/ 3 h 328"/>
                <a:gd name="T12" fmla="*/ 174 w 199"/>
                <a:gd name="T13" fmla="*/ 36 h 328"/>
                <a:gd name="T14" fmla="*/ 199 w 199"/>
                <a:gd name="T15" fmla="*/ 70 h 328"/>
                <a:gd name="T16" fmla="*/ 199 w 199"/>
                <a:gd name="T17" fmla="*/ 30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28">
                  <a:moveTo>
                    <a:pt x="199" y="302"/>
                  </a:moveTo>
                  <a:cubicBezTo>
                    <a:pt x="199" y="318"/>
                    <a:pt x="188" y="328"/>
                    <a:pt x="174" y="325"/>
                  </a:cubicBezTo>
                  <a:cubicBezTo>
                    <a:pt x="24" y="292"/>
                    <a:pt x="24" y="292"/>
                    <a:pt x="24" y="292"/>
                  </a:cubicBezTo>
                  <a:cubicBezTo>
                    <a:pt x="11" y="289"/>
                    <a:pt x="0" y="273"/>
                    <a:pt x="0" y="257"/>
                  </a:cubicBezTo>
                  <a:cubicBezTo>
                    <a:pt x="0" y="26"/>
                    <a:pt x="0" y="26"/>
                    <a:pt x="0" y="26"/>
                  </a:cubicBezTo>
                  <a:cubicBezTo>
                    <a:pt x="0" y="10"/>
                    <a:pt x="11" y="0"/>
                    <a:pt x="24" y="3"/>
                  </a:cubicBezTo>
                  <a:cubicBezTo>
                    <a:pt x="174" y="36"/>
                    <a:pt x="174" y="36"/>
                    <a:pt x="174" y="36"/>
                  </a:cubicBezTo>
                  <a:cubicBezTo>
                    <a:pt x="188" y="39"/>
                    <a:pt x="199" y="54"/>
                    <a:pt x="199" y="70"/>
                  </a:cubicBezTo>
                  <a:lnTo>
                    <a:pt x="199" y="3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8" name="Picture 87">
            <a:extLst>
              <a:ext uri="{FF2B5EF4-FFF2-40B4-BE49-F238E27FC236}">
                <a16:creationId xmlns:a16="http://schemas.microsoft.com/office/drawing/2014/main" id="{C0D7BA4D-3D6F-4519-BF9B-3628D651237A}"/>
              </a:ext>
            </a:extLst>
          </p:cNvPr>
          <p:cNvPicPr>
            <a:picLocks noChangeAspect="1"/>
          </p:cNvPicPr>
          <p:nvPr/>
        </p:nvPicPr>
        <p:blipFill rotWithShape="1">
          <a:blip r:embed="rId4"/>
          <a:srcRect b="57150"/>
          <a:stretch/>
        </p:blipFill>
        <p:spPr>
          <a:xfrm>
            <a:off x="9263481" y="1253235"/>
            <a:ext cx="957280" cy="538766"/>
          </a:xfrm>
          <a:prstGeom prst="rect">
            <a:avLst/>
          </a:prstGeom>
        </p:spPr>
      </p:pic>
      <p:grpSp>
        <p:nvGrpSpPr>
          <p:cNvPr id="79" name="Group 20">
            <a:extLst>
              <a:ext uri="{FF2B5EF4-FFF2-40B4-BE49-F238E27FC236}">
                <a16:creationId xmlns:a16="http://schemas.microsoft.com/office/drawing/2014/main" id="{F2C85DAA-7CB7-4B09-A152-F22F9B5930A0}"/>
              </a:ext>
            </a:extLst>
          </p:cNvPr>
          <p:cNvGrpSpPr>
            <a:grpSpLocks noChangeAspect="1"/>
          </p:cNvGrpSpPr>
          <p:nvPr/>
        </p:nvGrpSpPr>
        <p:grpSpPr bwMode="auto">
          <a:xfrm>
            <a:off x="5351583" y="2513547"/>
            <a:ext cx="1204130" cy="1592303"/>
            <a:chOff x="3915" y="2947"/>
            <a:chExt cx="456" cy="603"/>
          </a:xfrm>
          <a:solidFill>
            <a:schemeClr val="accent4">
              <a:lumMod val="20000"/>
              <a:lumOff val="80000"/>
            </a:schemeClr>
          </a:solidFill>
        </p:grpSpPr>
        <p:sp>
          <p:nvSpPr>
            <p:cNvPr id="80" name="Freeform 21">
              <a:extLst>
                <a:ext uri="{FF2B5EF4-FFF2-40B4-BE49-F238E27FC236}">
                  <a16:creationId xmlns:a16="http://schemas.microsoft.com/office/drawing/2014/main" id="{D87ED0C4-4114-4FA2-B7FB-29C2E2D35EB0}"/>
                </a:ext>
              </a:extLst>
            </p:cNvPr>
            <p:cNvSpPr>
              <a:spLocks/>
            </p:cNvSpPr>
            <p:nvPr/>
          </p:nvSpPr>
          <p:spPr bwMode="auto">
            <a:xfrm>
              <a:off x="3915" y="2947"/>
              <a:ext cx="456" cy="60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solidFill>
            <a:ln w="19050">
              <a:solidFill>
                <a:srgbClr val="73737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1" name="Freeform 22">
              <a:extLst>
                <a:ext uri="{FF2B5EF4-FFF2-40B4-BE49-F238E27FC236}">
                  <a16:creationId xmlns:a16="http://schemas.microsoft.com/office/drawing/2014/main" id="{C2434950-C73E-45DF-9044-CC456A7C22CF}"/>
                </a:ext>
              </a:extLst>
            </p:cNvPr>
            <p:cNvSpPr>
              <a:spLocks/>
            </p:cNvSpPr>
            <p:nvPr/>
          </p:nvSpPr>
          <p:spPr bwMode="auto">
            <a:xfrm>
              <a:off x="3915" y="2947"/>
              <a:ext cx="144" cy="136"/>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pic>
        <p:nvPicPr>
          <p:cNvPr id="82" name="Picture 81">
            <a:extLst>
              <a:ext uri="{FF2B5EF4-FFF2-40B4-BE49-F238E27FC236}">
                <a16:creationId xmlns:a16="http://schemas.microsoft.com/office/drawing/2014/main" id="{F74CF950-49B2-46A3-B75E-14EE4DC0E974}"/>
              </a:ext>
            </a:extLst>
          </p:cNvPr>
          <p:cNvPicPr>
            <a:picLocks noChangeAspect="1"/>
          </p:cNvPicPr>
          <p:nvPr/>
        </p:nvPicPr>
        <p:blipFill>
          <a:blip r:embed="rId2"/>
          <a:stretch>
            <a:fillRect/>
          </a:stretch>
        </p:blipFill>
        <p:spPr>
          <a:xfrm>
            <a:off x="5421366" y="3094340"/>
            <a:ext cx="1064564" cy="447437"/>
          </a:xfrm>
          <a:prstGeom prst="rect">
            <a:avLst/>
          </a:prstGeom>
        </p:spPr>
      </p:pic>
      <p:pic>
        <p:nvPicPr>
          <p:cNvPr id="102" name="Picture 101">
            <a:extLst>
              <a:ext uri="{FF2B5EF4-FFF2-40B4-BE49-F238E27FC236}">
                <a16:creationId xmlns:a16="http://schemas.microsoft.com/office/drawing/2014/main" id="{5FF87C66-7F6C-4330-9D3A-AC338ED57A0D}"/>
              </a:ext>
            </a:extLst>
          </p:cNvPr>
          <p:cNvPicPr>
            <a:picLocks noChangeAspect="1"/>
          </p:cNvPicPr>
          <p:nvPr/>
        </p:nvPicPr>
        <p:blipFill>
          <a:blip r:embed="rId3"/>
          <a:stretch>
            <a:fillRect/>
          </a:stretch>
        </p:blipFill>
        <p:spPr>
          <a:xfrm>
            <a:off x="4977793" y="864646"/>
            <a:ext cx="2403465" cy="1404623"/>
          </a:xfrm>
          <a:prstGeom prst="rect">
            <a:avLst/>
          </a:prstGeom>
        </p:spPr>
      </p:pic>
      <p:grpSp>
        <p:nvGrpSpPr>
          <p:cNvPr id="101" name="Group 100">
            <a:extLst>
              <a:ext uri="{FF2B5EF4-FFF2-40B4-BE49-F238E27FC236}">
                <a16:creationId xmlns:a16="http://schemas.microsoft.com/office/drawing/2014/main" id="{075AE967-1562-4D4A-8508-3D877DDE07FC}"/>
              </a:ext>
            </a:extLst>
          </p:cNvPr>
          <p:cNvGrpSpPr/>
          <p:nvPr/>
        </p:nvGrpSpPr>
        <p:grpSpPr>
          <a:xfrm>
            <a:off x="4849440" y="1386648"/>
            <a:ext cx="2721228" cy="1352443"/>
            <a:chOff x="1331936" y="4939356"/>
            <a:chExt cx="2721228" cy="1352443"/>
          </a:xfrm>
        </p:grpSpPr>
        <p:pic>
          <p:nvPicPr>
            <p:cNvPr id="99" name="Picture 98">
              <a:extLst>
                <a:ext uri="{FF2B5EF4-FFF2-40B4-BE49-F238E27FC236}">
                  <a16:creationId xmlns:a16="http://schemas.microsoft.com/office/drawing/2014/main" id="{BC8BC84A-C3E9-41D6-8B5E-0A1C7382B85F}"/>
                </a:ext>
              </a:extLst>
            </p:cNvPr>
            <p:cNvPicPr>
              <a:picLocks noChangeAspect="1"/>
            </p:cNvPicPr>
            <p:nvPr/>
          </p:nvPicPr>
          <p:blipFill>
            <a:blip r:embed="rId5"/>
            <a:stretch>
              <a:fillRect/>
            </a:stretch>
          </p:blipFill>
          <p:spPr>
            <a:xfrm>
              <a:off x="1331936" y="4939356"/>
              <a:ext cx="2721228" cy="995349"/>
            </a:xfrm>
            <a:prstGeom prst="rect">
              <a:avLst/>
            </a:prstGeom>
          </p:spPr>
        </p:pic>
        <p:grpSp>
          <p:nvGrpSpPr>
            <p:cNvPr id="89" name="Group 88">
              <a:extLst>
                <a:ext uri="{FF2B5EF4-FFF2-40B4-BE49-F238E27FC236}">
                  <a16:creationId xmlns:a16="http://schemas.microsoft.com/office/drawing/2014/main" id="{1FFA0B92-008B-4D84-803C-0B9EC20FD1CA}"/>
                </a:ext>
              </a:extLst>
            </p:cNvPr>
            <p:cNvGrpSpPr>
              <a:grpSpLocks noChangeAspect="1"/>
            </p:cNvGrpSpPr>
            <p:nvPr/>
          </p:nvGrpSpPr>
          <p:grpSpPr>
            <a:xfrm>
              <a:off x="2123455" y="5483481"/>
              <a:ext cx="855160" cy="808318"/>
              <a:chOff x="3989331" y="4906506"/>
              <a:chExt cx="1752600" cy="1656599"/>
            </a:xfrm>
          </p:grpSpPr>
          <p:grpSp>
            <p:nvGrpSpPr>
              <p:cNvPr id="90" name="Group 4">
                <a:extLst>
                  <a:ext uri="{FF2B5EF4-FFF2-40B4-BE49-F238E27FC236}">
                    <a16:creationId xmlns:a16="http://schemas.microsoft.com/office/drawing/2014/main" id="{CF0BE07D-36D4-41AC-8022-2C126006B294}"/>
                  </a:ext>
                </a:extLst>
              </p:cNvPr>
              <p:cNvGrpSpPr>
                <a:grpSpLocks noChangeAspect="1"/>
              </p:cNvGrpSpPr>
              <p:nvPr/>
            </p:nvGrpSpPr>
            <p:grpSpPr bwMode="auto">
              <a:xfrm flipH="1">
                <a:off x="3989331" y="4906506"/>
                <a:ext cx="1752600" cy="1656599"/>
                <a:chOff x="645" y="1325"/>
                <a:chExt cx="1104" cy="1003"/>
              </a:xfrm>
            </p:grpSpPr>
            <p:sp>
              <p:nvSpPr>
                <p:cNvPr id="92" name="AutoShape 3">
                  <a:extLst>
                    <a:ext uri="{FF2B5EF4-FFF2-40B4-BE49-F238E27FC236}">
                      <a16:creationId xmlns:a16="http://schemas.microsoft.com/office/drawing/2014/main" id="{C32CC2B8-B9CA-4B1C-8E31-27B8C89CDD42}"/>
                    </a:ext>
                  </a:extLst>
                </p:cNvPr>
                <p:cNvSpPr>
                  <a:spLocks noChangeAspect="1" noChangeArrowheads="1" noTextEdit="1"/>
                </p:cNvSpPr>
                <p:nvPr/>
              </p:nvSpPr>
              <p:spPr bwMode="auto">
                <a:xfrm>
                  <a:off x="645" y="1328"/>
                  <a:ext cx="1104" cy="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
                  <a:extLst>
                    <a:ext uri="{FF2B5EF4-FFF2-40B4-BE49-F238E27FC236}">
                      <a16:creationId xmlns:a16="http://schemas.microsoft.com/office/drawing/2014/main" id="{AFE93568-02F5-4962-8523-3EEC66752B23}"/>
                    </a:ext>
                  </a:extLst>
                </p:cNvPr>
                <p:cNvSpPr>
                  <a:spLocks noChangeArrowheads="1"/>
                </p:cNvSpPr>
                <p:nvPr/>
              </p:nvSpPr>
              <p:spPr bwMode="auto">
                <a:xfrm>
                  <a:off x="751" y="1441"/>
                  <a:ext cx="680" cy="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7C10B1DC-EC76-4884-8B60-4B4C4D456CDF}"/>
                    </a:ext>
                  </a:extLst>
                </p:cNvPr>
                <p:cNvSpPr>
                  <a:spLocks/>
                </p:cNvSpPr>
                <p:nvPr/>
              </p:nvSpPr>
              <p:spPr bwMode="auto">
                <a:xfrm>
                  <a:off x="751" y="1325"/>
                  <a:ext cx="786" cy="900"/>
                </a:xfrm>
                <a:custGeom>
                  <a:avLst/>
                  <a:gdLst>
                    <a:gd name="T0" fmla="*/ 205 w 237"/>
                    <a:gd name="T1" fmla="*/ 0 h 271"/>
                    <a:gd name="T2" fmla="*/ 0 w 237"/>
                    <a:gd name="T3" fmla="*/ 0 h 271"/>
                    <a:gd name="T4" fmla="*/ 0 w 237"/>
                    <a:gd name="T5" fmla="*/ 63 h 271"/>
                    <a:gd name="T6" fmla="*/ 31 w 237"/>
                    <a:gd name="T7" fmla="*/ 63 h 271"/>
                    <a:gd name="T8" fmla="*/ 31 w 237"/>
                    <a:gd name="T9" fmla="*/ 271 h 271"/>
                    <a:gd name="T10" fmla="*/ 237 w 237"/>
                    <a:gd name="T11" fmla="*/ 271 h 271"/>
                    <a:gd name="T12" fmla="*/ 237 w 237"/>
                    <a:gd name="T13" fmla="*/ 31 h 271"/>
                    <a:gd name="T14" fmla="*/ 205 w 237"/>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71">
                      <a:moveTo>
                        <a:pt x="205" y="0"/>
                      </a:moveTo>
                      <a:cubicBezTo>
                        <a:pt x="0" y="0"/>
                        <a:pt x="0" y="0"/>
                        <a:pt x="0" y="0"/>
                      </a:cubicBezTo>
                      <a:cubicBezTo>
                        <a:pt x="0" y="63"/>
                        <a:pt x="0" y="63"/>
                        <a:pt x="0" y="63"/>
                      </a:cubicBezTo>
                      <a:cubicBezTo>
                        <a:pt x="31" y="63"/>
                        <a:pt x="31" y="63"/>
                        <a:pt x="31" y="63"/>
                      </a:cubicBezTo>
                      <a:cubicBezTo>
                        <a:pt x="31" y="271"/>
                        <a:pt x="31" y="271"/>
                        <a:pt x="31" y="271"/>
                      </a:cubicBezTo>
                      <a:cubicBezTo>
                        <a:pt x="237" y="271"/>
                        <a:pt x="237" y="271"/>
                        <a:pt x="237" y="271"/>
                      </a:cubicBezTo>
                      <a:cubicBezTo>
                        <a:pt x="237" y="31"/>
                        <a:pt x="237" y="31"/>
                        <a:pt x="237" y="31"/>
                      </a:cubicBezTo>
                      <a:cubicBezTo>
                        <a:pt x="237" y="14"/>
                        <a:pt x="223" y="0"/>
                        <a:pt x="205" y="0"/>
                      </a:cubicBezTo>
                      <a:close/>
                    </a:path>
                  </a:pathLst>
                </a:custGeom>
                <a:solidFill>
                  <a:schemeClr val="bg1"/>
                </a:solidFill>
                <a:ln w="9525">
                  <a:solidFill>
                    <a:srgbClr val="50505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5" name="Oval 7">
                  <a:extLst>
                    <a:ext uri="{FF2B5EF4-FFF2-40B4-BE49-F238E27FC236}">
                      <a16:creationId xmlns:a16="http://schemas.microsoft.com/office/drawing/2014/main" id="{7CD493A5-D435-4BFB-A63B-C3B618FDEDD2}"/>
                    </a:ext>
                  </a:extLst>
                </p:cNvPr>
                <p:cNvSpPr>
                  <a:spLocks noChangeArrowheads="1"/>
                </p:cNvSpPr>
                <p:nvPr/>
              </p:nvSpPr>
              <p:spPr bwMode="auto">
                <a:xfrm>
                  <a:off x="645" y="1325"/>
                  <a:ext cx="209" cy="209"/>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
                  <a:extLst>
                    <a:ext uri="{FF2B5EF4-FFF2-40B4-BE49-F238E27FC236}">
                      <a16:creationId xmlns:a16="http://schemas.microsoft.com/office/drawing/2014/main" id="{32ADCEFF-70A0-4FB5-AD1C-38CFF8BDABEA}"/>
                    </a:ext>
                  </a:extLst>
                </p:cNvPr>
                <p:cNvSpPr>
                  <a:spLocks noChangeArrowheads="1"/>
                </p:cNvSpPr>
                <p:nvPr/>
              </p:nvSpPr>
              <p:spPr bwMode="auto">
                <a:xfrm>
                  <a:off x="1537" y="2119"/>
                  <a:ext cx="209" cy="209"/>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
                  <a:extLst>
                    <a:ext uri="{FF2B5EF4-FFF2-40B4-BE49-F238E27FC236}">
                      <a16:creationId xmlns:a16="http://schemas.microsoft.com/office/drawing/2014/main" id="{AC642F86-B03F-4134-9FBC-B14F6CA7D96D}"/>
                    </a:ext>
                  </a:extLst>
                </p:cNvPr>
                <p:cNvSpPr>
                  <a:spLocks noChangeArrowheads="1"/>
                </p:cNvSpPr>
                <p:nvPr/>
              </p:nvSpPr>
              <p:spPr bwMode="auto">
                <a:xfrm>
                  <a:off x="960" y="2119"/>
                  <a:ext cx="680" cy="2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10">
                  <a:extLst>
                    <a:ext uri="{FF2B5EF4-FFF2-40B4-BE49-F238E27FC236}">
                      <a16:creationId xmlns:a16="http://schemas.microsoft.com/office/drawing/2014/main" id="{040C95F1-0E91-4CA3-9B11-CADE3FF2B433}"/>
                    </a:ext>
                  </a:extLst>
                </p:cNvPr>
                <p:cNvSpPr>
                  <a:spLocks noChangeArrowheads="1"/>
                </p:cNvSpPr>
                <p:nvPr/>
              </p:nvSpPr>
              <p:spPr bwMode="auto">
                <a:xfrm>
                  <a:off x="854" y="2119"/>
                  <a:ext cx="209" cy="209"/>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1" name="Picture 4">
                <a:extLst>
                  <a:ext uri="{FF2B5EF4-FFF2-40B4-BE49-F238E27FC236}">
                    <a16:creationId xmlns:a16="http://schemas.microsoft.com/office/drawing/2014/main" id="{5D3AB9C8-17D7-49BC-BF4C-C36C795F45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5604" y="5272198"/>
                <a:ext cx="580053" cy="678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03" name="Picture 102">
            <a:extLst>
              <a:ext uri="{FF2B5EF4-FFF2-40B4-BE49-F238E27FC236}">
                <a16:creationId xmlns:a16="http://schemas.microsoft.com/office/drawing/2014/main" id="{1B0A8054-612B-44AE-8B74-13F6A8D51BA3}"/>
              </a:ext>
            </a:extLst>
          </p:cNvPr>
          <p:cNvPicPr>
            <a:picLocks noChangeAspect="1"/>
          </p:cNvPicPr>
          <p:nvPr/>
        </p:nvPicPr>
        <p:blipFill>
          <a:blip r:embed="rId3"/>
          <a:stretch>
            <a:fillRect/>
          </a:stretch>
        </p:blipFill>
        <p:spPr>
          <a:xfrm>
            <a:off x="1411881" y="856459"/>
            <a:ext cx="2403465" cy="1404623"/>
          </a:xfrm>
          <a:prstGeom prst="rect">
            <a:avLst/>
          </a:prstGeom>
        </p:spPr>
      </p:pic>
      <p:grpSp>
        <p:nvGrpSpPr>
          <p:cNvPr id="108" name="Group 107">
            <a:extLst>
              <a:ext uri="{FF2B5EF4-FFF2-40B4-BE49-F238E27FC236}">
                <a16:creationId xmlns:a16="http://schemas.microsoft.com/office/drawing/2014/main" id="{EFB0539E-9FA5-40D8-B0E6-BF535EBB4C5B}"/>
              </a:ext>
            </a:extLst>
          </p:cNvPr>
          <p:cNvGrpSpPr/>
          <p:nvPr/>
        </p:nvGrpSpPr>
        <p:grpSpPr>
          <a:xfrm>
            <a:off x="1797905" y="1747419"/>
            <a:ext cx="1731910" cy="863723"/>
            <a:chOff x="817510" y="5686236"/>
            <a:chExt cx="2349584" cy="1171764"/>
          </a:xfrm>
        </p:grpSpPr>
        <p:sp>
          <p:nvSpPr>
            <p:cNvPr id="107" name="Rectangle: Rounded Corners 106">
              <a:extLst>
                <a:ext uri="{FF2B5EF4-FFF2-40B4-BE49-F238E27FC236}">
                  <a16:creationId xmlns:a16="http://schemas.microsoft.com/office/drawing/2014/main" id="{7CC60A1A-401B-45E1-B2D9-7C21B3246C5F}"/>
                </a:ext>
              </a:extLst>
            </p:cNvPr>
            <p:cNvSpPr/>
            <p:nvPr/>
          </p:nvSpPr>
          <p:spPr bwMode="auto">
            <a:xfrm>
              <a:off x="817510" y="5686236"/>
              <a:ext cx="2349584" cy="1171764"/>
            </a:xfrm>
            <a:prstGeom prst="roundRect">
              <a:avLst/>
            </a:prstGeom>
            <a:ln w="3810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a:extLst>
                <a:ext uri="{FF2B5EF4-FFF2-40B4-BE49-F238E27FC236}">
                  <a16:creationId xmlns:a16="http://schemas.microsoft.com/office/drawing/2014/main" id="{10815E6F-BAC7-4A00-B450-CE81B49939B8}"/>
                </a:ext>
              </a:extLst>
            </p:cNvPr>
            <p:cNvPicPr>
              <a:picLocks noChangeAspect="1"/>
            </p:cNvPicPr>
            <p:nvPr/>
          </p:nvPicPr>
          <p:blipFill>
            <a:blip r:embed="rId7"/>
            <a:stretch>
              <a:fillRect/>
            </a:stretch>
          </p:blipFill>
          <p:spPr>
            <a:xfrm>
              <a:off x="1916481" y="6135986"/>
              <a:ext cx="824545" cy="307457"/>
            </a:xfrm>
            <a:prstGeom prst="rect">
              <a:avLst/>
            </a:prstGeom>
          </p:spPr>
        </p:pic>
        <p:pic>
          <p:nvPicPr>
            <p:cNvPr id="105" name="Picture 104">
              <a:extLst>
                <a:ext uri="{FF2B5EF4-FFF2-40B4-BE49-F238E27FC236}">
                  <a16:creationId xmlns:a16="http://schemas.microsoft.com/office/drawing/2014/main" id="{5AE2B2A6-AADC-4DB0-BD79-CF0B5BF47AD0}"/>
                </a:ext>
              </a:extLst>
            </p:cNvPr>
            <p:cNvPicPr>
              <a:picLocks noChangeAspect="1"/>
            </p:cNvPicPr>
            <p:nvPr/>
          </p:nvPicPr>
          <p:blipFill>
            <a:blip r:embed="rId8"/>
            <a:stretch>
              <a:fillRect/>
            </a:stretch>
          </p:blipFill>
          <p:spPr>
            <a:xfrm>
              <a:off x="1203251" y="5927427"/>
              <a:ext cx="590392" cy="724573"/>
            </a:xfrm>
            <a:prstGeom prst="rect">
              <a:avLst/>
            </a:prstGeom>
          </p:spPr>
        </p:pic>
        <p:pic>
          <p:nvPicPr>
            <p:cNvPr id="106" name="Picture 105">
              <a:extLst>
                <a:ext uri="{FF2B5EF4-FFF2-40B4-BE49-F238E27FC236}">
                  <a16:creationId xmlns:a16="http://schemas.microsoft.com/office/drawing/2014/main" id="{C1C01317-F6FD-4DA3-87BD-215A0B556059}"/>
                </a:ext>
              </a:extLst>
            </p:cNvPr>
            <p:cNvPicPr>
              <a:picLocks noChangeAspect="1"/>
            </p:cNvPicPr>
            <p:nvPr/>
          </p:nvPicPr>
          <p:blipFill>
            <a:blip r:embed="rId7"/>
            <a:stretch>
              <a:fillRect/>
            </a:stretch>
          </p:blipFill>
          <p:spPr>
            <a:xfrm>
              <a:off x="2162157" y="6289714"/>
              <a:ext cx="824545" cy="307457"/>
            </a:xfrm>
            <a:prstGeom prst="rect">
              <a:avLst/>
            </a:prstGeom>
          </p:spPr>
        </p:pic>
      </p:grpSp>
      <p:grpSp>
        <p:nvGrpSpPr>
          <p:cNvPr id="117" name="Group 13">
            <a:extLst>
              <a:ext uri="{FF2B5EF4-FFF2-40B4-BE49-F238E27FC236}">
                <a16:creationId xmlns:a16="http://schemas.microsoft.com/office/drawing/2014/main" id="{8DBB8191-CB5B-4106-B60F-A95DCEE5D87A}"/>
              </a:ext>
            </a:extLst>
          </p:cNvPr>
          <p:cNvGrpSpPr>
            <a:grpSpLocks noChangeAspect="1"/>
          </p:cNvGrpSpPr>
          <p:nvPr/>
        </p:nvGrpSpPr>
        <p:grpSpPr bwMode="auto">
          <a:xfrm rot="269798">
            <a:off x="5484749" y="4053965"/>
            <a:ext cx="1017752" cy="1842480"/>
            <a:chOff x="2093" y="1089"/>
            <a:chExt cx="522" cy="945"/>
          </a:xfrm>
        </p:grpSpPr>
        <p:sp>
          <p:nvSpPr>
            <p:cNvPr id="118" name="AutoShape 12">
              <a:extLst>
                <a:ext uri="{FF2B5EF4-FFF2-40B4-BE49-F238E27FC236}">
                  <a16:creationId xmlns:a16="http://schemas.microsoft.com/office/drawing/2014/main" id="{000147DE-7DD9-47BC-9732-1E7156E204DA}"/>
                </a:ext>
              </a:extLst>
            </p:cNvPr>
            <p:cNvSpPr>
              <a:spLocks noChangeAspect="1" noChangeArrowheads="1" noTextEdit="1"/>
            </p:cNvSpPr>
            <p:nvPr/>
          </p:nvSpPr>
          <p:spPr bwMode="auto">
            <a:xfrm>
              <a:off x="2093" y="1089"/>
              <a:ext cx="522"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4">
              <a:extLst>
                <a:ext uri="{FF2B5EF4-FFF2-40B4-BE49-F238E27FC236}">
                  <a16:creationId xmlns:a16="http://schemas.microsoft.com/office/drawing/2014/main" id="{68D20106-B767-4677-8723-05522FBC0C1B}"/>
                </a:ext>
              </a:extLst>
            </p:cNvPr>
            <p:cNvSpPr>
              <a:spLocks/>
            </p:cNvSpPr>
            <p:nvPr/>
          </p:nvSpPr>
          <p:spPr bwMode="auto">
            <a:xfrm>
              <a:off x="2098" y="1094"/>
              <a:ext cx="522" cy="935"/>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5">
              <a:extLst>
                <a:ext uri="{FF2B5EF4-FFF2-40B4-BE49-F238E27FC236}">
                  <a16:creationId xmlns:a16="http://schemas.microsoft.com/office/drawing/2014/main" id="{34BFD9CA-0C6E-4348-8024-05F2050E1BF7}"/>
                </a:ext>
              </a:extLst>
            </p:cNvPr>
            <p:cNvSpPr>
              <a:spLocks noChangeArrowheads="1"/>
            </p:cNvSpPr>
            <p:nvPr/>
          </p:nvSpPr>
          <p:spPr bwMode="auto">
            <a:xfrm>
              <a:off x="2122" y="1227"/>
              <a:ext cx="469" cy="668"/>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7B80F25D-07A1-4A3D-A875-4F0E546D078D}"/>
                </a:ext>
              </a:extLst>
            </p:cNvPr>
            <p:cNvSpPr>
              <a:spLocks/>
            </p:cNvSpPr>
            <p:nvPr/>
          </p:nvSpPr>
          <p:spPr bwMode="auto">
            <a:xfrm>
              <a:off x="2214" y="1146"/>
              <a:ext cx="285" cy="15"/>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
              <a:extLst>
                <a:ext uri="{FF2B5EF4-FFF2-40B4-BE49-F238E27FC236}">
                  <a16:creationId xmlns:a16="http://schemas.microsoft.com/office/drawing/2014/main" id="{19423912-42A1-403C-95C5-2A2208AD0C00}"/>
                </a:ext>
              </a:extLst>
            </p:cNvPr>
            <p:cNvSpPr>
              <a:spLocks/>
            </p:cNvSpPr>
            <p:nvPr/>
          </p:nvSpPr>
          <p:spPr bwMode="auto">
            <a:xfrm>
              <a:off x="2122" y="1948"/>
              <a:ext cx="53" cy="2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8">
              <a:extLst>
                <a:ext uri="{FF2B5EF4-FFF2-40B4-BE49-F238E27FC236}">
                  <a16:creationId xmlns:a16="http://schemas.microsoft.com/office/drawing/2014/main" id="{657661C4-623C-43CA-8580-4B3F43DAC103}"/>
                </a:ext>
              </a:extLst>
            </p:cNvPr>
            <p:cNvSpPr>
              <a:spLocks/>
            </p:cNvSpPr>
            <p:nvPr/>
          </p:nvSpPr>
          <p:spPr bwMode="auto">
            <a:xfrm>
              <a:off x="2538" y="1948"/>
              <a:ext cx="53" cy="2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9">
              <a:extLst>
                <a:ext uri="{FF2B5EF4-FFF2-40B4-BE49-F238E27FC236}">
                  <a16:creationId xmlns:a16="http://schemas.microsoft.com/office/drawing/2014/main" id="{B9644BCF-E33D-4118-AA38-4CA8C90CD797}"/>
                </a:ext>
              </a:extLst>
            </p:cNvPr>
            <p:cNvSpPr>
              <a:spLocks/>
            </p:cNvSpPr>
            <p:nvPr/>
          </p:nvSpPr>
          <p:spPr bwMode="auto">
            <a:xfrm>
              <a:off x="2301" y="1934"/>
              <a:ext cx="111" cy="5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F0BB50CD-1816-4B61-BF5B-DDBA6F19AC79}"/>
              </a:ext>
            </a:extLst>
          </p:cNvPr>
          <p:cNvGrpSpPr/>
          <p:nvPr/>
        </p:nvGrpSpPr>
        <p:grpSpPr>
          <a:xfrm>
            <a:off x="5536114" y="4406946"/>
            <a:ext cx="850024" cy="1170871"/>
            <a:chOff x="5438681" y="4953047"/>
            <a:chExt cx="850024" cy="1170871"/>
          </a:xfrm>
        </p:grpSpPr>
        <p:pic>
          <p:nvPicPr>
            <p:cNvPr id="125" name="Picture 124" descr="A white flower on a plant&#10;&#10;Description automatically generated">
              <a:extLst>
                <a:ext uri="{FF2B5EF4-FFF2-40B4-BE49-F238E27FC236}">
                  <a16:creationId xmlns:a16="http://schemas.microsoft.com/office/drawing/2014/main" id="{CF6D5611-ADA0-45DE-A7E1-7B394242F69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50668">
              <a:off x="5536853" y="4953047"/>
              <a:ext cx="751852" cy="751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6" name="Rectangle: Rounded Corners 125">
              <a:extLst>
                <a:ext uri="{FF2B5EF4-FFF2-40B4-BE49-F238E27FC236}">
                  <a16:creationId xmlns:a16="http://schemas.microsoft.com/office/drawing/2014/main" id="{73708331-08E1-4B22-9233-7E3D50C67F91}"/>
                </a:ext>
              </a:extLst>
            </p:cNvPr>
            <p:cNvSpPr/>
            <p:nvPr/>
          </p:nvSpPr>
          <p:spPr bwMode="auto">
            <a:xfrm rot="318001">
              <a:off x="5438681" y="5775026"/>
              <a:ext cx="844784" cy="34889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a:t>
              </a:r>
            </a:p>
          </p:txBody>
        </p:sp>
      </p:grpSp>
      <p:cxnSp>
        <p:nvCxnSpPr>
          <p:cNvPr id="128" name="Straight Arrow Connector 127">
            <a:extLst>
              <a:ext uri="{FF2B5EF4-FFF2-40B4-BE49-F238E27FC236}">
                <a16:creationId xmlns:a16="http://schemas.microsoft.com/office/drawing/2014/main" id="{5A828C95-2E37-436E-A228-7378D1384A4D}"/>
              </a:ext>
            </a:extLst>
          </p:cNvPr>
          <p:cNvCxnSpPr/>
          <p:nvPr/>
        </p:nvCxnSpPr>
        <p:spPr>
          <a:xfrm>
            <a:off x="3675767" y="1747419"/>
            <a:ext cx="1471518"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42C64AF-4FBB-4A2D-ADC3-4DE87B01A6C4}"/>
              </a:ext>
            </a:extLst>
          </p:cNvPr>
          <p:cNvCxnSpPr>
            <a:cxnSpLocks/>
          </p:cNvCxnSpPr>
          <p:nvPr/>
        </p:nvCxnSpPr>
        <p:spPr>
          <a:xfrm flipH="1">
            <a:off x="7381258" y="1747419"/>
            <a:ext cx="1471518"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8E009E0D-C4D3-4B19-A6F1-41D4EC76CEE9}"/>
              </a:ext>
            </a:extLst>
          </p:cNvPr>
          <p:cNvCxnSpPr>
            <a:cxnSpLocks/>
          </p:cNvCxnSpPr>
          <p:nvPr/>
        </p:nvCxnSpPr>
        <p:spPr>
          <a:xfrm flipV="1">
            <a:off x="6050635" y="2736675"/>
            <a:ext cx="58958" cy="1280229"/>
          </a:xfrm>
          <a:prstGeom prst="straightConnector1">
            <a:avLst/>
          </a:prstGeom>
          <a:ln w="76200">
            <a:solidFill>
              <a:schemeClr val="accent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E452698-6040-4A3E-A2E4-807A276E5A92}"/>
              </a:ext>
            </a:extLst>
          </p:cNvPr>
          <p:cNvCxnSpPr>
            <a:cxnSpLocks/>
          </p:cNvCxnSpPr>
          <p:nvPr/>
        </p:nvCxnSpPr>
        <p:spPr>
          <a:xfrm flipH="1">
            <a:off x="6050635" y="2783644"/>
            <a:ext cx="25488" cy="1233260"/>
          </a:xfrm>
          <a:prstGeom prst="straightConnector1">
            <a:avLst/>
          </a:prstGeom>
          <a:ln w="76200">
            <a:solidFill>
              <a:schemeClr val="accent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7" name="Rectangle: Rounded Corners 136">
            <a:extLst>
              <a:ext uri="{FF2B5EF4-FFF2-40B4-BE49-F238E27FC236}">
                <a16:creationId xmlns:a16="http://schemas.microsoft.com/office/drawing/2014/main" id="{3245D310-12C3-4A19-A2D4-E82776C8772A}"/>
              </a:ext>
            </a:extLst>
          </p:cNvPr>
          <p:cNvSpPr/>
          <p:nvPr/>
        </p:nvSpPr>
        <p:spPr bwMode="auto">
          <a:xfrm rot="318001">
            <a:off x="5544774" y="5233940"/>
            <a:ext cx="844784" cy="34889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err="1">
                <a:solidFill>
                  <a:schemeClr val="bg1"/>
                </a:solidFill>
                <a:ea typeface="Segoe UI" pitchFamily="34" charset="0"/>
                <a:cs typeface="Segoe UI" pitchFamily="34" charset="0"/>
              </a:rPr>
              <a:t>Setosa</a:t>
            </a:r>
            <a:endParaRPr lang="en-US" sz="2000" b="1"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91842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83"/>
                                        </p:tgtEl>
                                        <p:attrNameLst>
                                          <p:attrName>ppt_w</p:attrName>
                                        </p:attrNameLst>
                                      </p:cBhvr>
                                      <p:tavLst>
                                        <p:tav tm="0">
                                          <p:val>
                                            <p:strVal val="ppt_w"/>
                                          </p:val>
                                        </p:tav>
                                        <p:tav tm="100000">
                                          <p:val>
                                            <p:fltVal val="0"/>
                                          </p:val>
                                        </p:tav>
                                      </p:tavLst>
                                    </p:anim>
                                    <p:anim calcmode="lin" valueType="num">
                                      <p:cBhvr>
                                        <p:cTn id="7" dur="500"/>
                                        <p:tgtEl>
                                          <p:spTgt spid="83"/>
                                        </p:tgtEl>
                                        <p:attrNameLst>
                                          <p:attrName>ppt_h</p:attrName>
                                        </p:attrNameLst>
                                      </p:cBhvr>
                                      <p:tavLst>
                                        <p:tav tm="0">
                                          <p:val>
                                            <p:strVal val="ppt_h"/>
                                          </p:val>
                                        </p:tav>
                                        <p:tav tm="100000">
                                          <p:val>
                                            <p:fltVal val="0"/>
                                          </p:val>
                                        </p:tav>
                                      </p:tavLst>
                                    </p:anim>
                                    <p:animEffect transition="out" filter="fade">
                                      <p:cBhvr>
                                        <p:cTn id="8" dur="500"/>
                                        <p:tgtEl>
                                          <p:spTgt spid="83"/>
                                        </p:tgtEl>
                                      </p:cBhvr>
                                    </p:animEffect>
                                    <p:set>
                                      <p:cBhvr>
                                        <p:cTn id="9" dur="1" fill="hold">
                                          <p:stCondLst>
                                            <p:cond delay="499"/>
                                          </p:stCondLst>
                                        </p:cTn>
                                        <p:tgtEl>
                                          <p:spTgt spid="83"/>
                                        </p:tgtEl>
                                        <p:attrNameLst>
                                          <p:attrName>style.visibility</p:attrName>
                                        </p:attrNameLst>
                                      </p:cBhvr>
                                      <p:to>
                                        <p:strVal val="hidden"/>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1.25E-6 3.7037E-6 L 0.31042 -0.2213 " pathEditMode="relative" rAng="0" ptsTypes="AA">
                                      <p:cBhvr>
                                        <p:cTn id="27" dur="2000" fill="hold"/>
                                        <p:tgtEl>
                                          <p:spTgt spid="82"/>
                                        </p:tgtEl>
                                        <p:attrNameLst>
                                          <p:attrName>ppt_x</p:attrName>
                                          <p:attrName>ppt_y</p:attrName>
                                        </p:attrNameLst>
                                      </p:cBhvr>
                                      <p:rCtr x="15521" y="-11065"/>
                                    </p:animMotion>
                                  </p:childTnLst>
                                </p:cTn>
                              </p:par>
                              <p:par>
                                <p:cTn id="28" presetID="42" presetClass="path" presetSubtype="0" accel="50000" decel="50000" fill="hold" nodeType="withEffect">
                                  <p:stCondLst>
                                    <p:cond delay="0"/>
                                  </p:stCondLst>
                                  <p:childTnLst>
                                    <p:animMotion origin="layout" path="M -1.25E-6 2.59259E-6 L 0.30794 -0.21991 " pathEditMode="relative" rAng="0" ptsTypes="AA">
                                      <p:cBhvr>
                                        <p:cTn id="29" dur="2000" fill="hold"/>
                                        <p:tgtEl>
                                          <p:spTgt spid="79"/>
                                        </p:tgtEl>
                                        <p:attrNameLst>
                                          <p:attrName>ppt_x</p:attrName>
                                          <p:attrName>ppt_y</p:attrName>
                                        </p:attrNameLst>
                                      </p:cBhvr>
                                      <p:rCtr x="15391" y="-10995"/>
                                    </p:animMotion>
                                  </p:childTnLst>
                                </p:cTn>
                              </p:par>
                            </p:childTnLst>
                          </p:cTn>
                        </p:par>
                        <p:par>
                          <p:cTn id="30" fill="hold">
                            <p:stCondLst>
                              <p:cond delay="2500"/>
                            </p:stCondLst>
                            <p:childTnLst>
                              <p:par>
                                <p:cTn id="31" presetID="10" presetClass="exit" presetSubtype="0" fill="hold" nodeType="after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fade">
                                      <p:cBhvr>
                                        <p:cTn id="44" dur="500"/>
                                        <p:tgtEl>
                                          <p:spTgt spid="103"/>
                                        </p:tgtEl>
                                      </p:cBhvr>
                                    </p:animEffect>
                                  </p:childTnLst>
                                </p:cTn>
                              </p:par>
                              <p:par>
                                <p:cTn id="45" presetID="10"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500"/>
                                        <p:tgtEl>
                                          <p:spTgt spid="102"/>
                                        </p:tgtEl>
                                      </p:cBhvr>
                                    </p:animEffect>
                                  </p:childTnLst>
                                </p:cTn>
                              </p:par>
                              <p:par>
                                <p:cTn id="53" presetID="10"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wipe(left)">
                                      <p:cBhvr>
                                        <p:cTn id="59" dur="500"/>
                                        <p:tgtEl>
                                          <p:spTgt spid="128"/>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wipe(right)">
                                      <p:cBhvr>
                                        <p:cTn id="63" dur="500"/>
                                        <p:tgtEl>
                                          <p:spTgt spid="1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7"/>
                                        </p:tgtEl>
                                        <p:attrNameLst>
                                          <p:attrName>style.visibility</p:attrName>
                                        </p:attrNameLst>
                                      </p:cBhvr>
                                      <p:to>
                                        <p:strVal val="visible"/>
                                      </p:to>
                                    </p:set>
                                    <p:animEffect transition="in" filter="fade">
                                      <p:cBhvr>
                                        <p:cTn id="68" dur="500"/>
                                        <p:tgtEl>
                                          <p:spTgt spid="11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33"/>
                                        </p:tgtEl>
                                        <p:attrNameLst>
                                          <p:attrName>style.visibility</p:attrName>
                                        </p:attrNameLst>
                                      </p:cBhvr>
                                      <p:to>
                                        <p:strVal val="visible"/>
                                      </p:to>
                                    </p:set>
                                    <p:animEffect transition="in" filter="fade">
                                      <p:cBhvr>
                                        <p:cTn id="73" dur="500"/>
                                        <p:tgtEl>
                                          <p:spTgt spid="133"/>
                                        </p:tgtEl>
                                      </p:cBhvr>
                                    </p:animEffect>
                                  </p:childTnLst>
                                </p:cTn>
                              </p:par>
                            </p:childTnLst>
                          </p:cTn>
                        </p:par>
                        <p:par>
                          <p:cTn id="74" fill="hold">
                            <p:stCondLst>
                              <p:cond delay="500"/>
                            </p:stCondLst>
                            <p:childTnLst>
                              <p:par>
                                <p:cTn id="75" presetID="22" presetClass="entr" presetSubtype="4" fill="hold" nodeType="afterEffect">
                                  <p:stCondLst>
                                    <p:cond delay="0"/>
                                  </p:stCondLst>
                                  <p:childTnLst>
                                    <p:set>
                                      <p:cBhvr>
                                        <p:cTn id="76" dur="1" fill="hold">
                                          <p:stCondLst>
                                            <p:cond delay="0"/>
                                          </p:stCondLst>
                                        </p:cTn>
                                        <p:tgtEl>
                                          <p:spTgt spid="130"/>
                                        </p:tgtEl>
                                        <p:attrNameLst>
                                          <p:attrName>style.visibility</p:attrName>
                                        </p:attrNameLst>
                                      </p:cBhvr>
                                      <p:to>
                                        <p:strVal val="visible"/>
                                      </p:to>
                                    </p:set>
                                    <p:animEffect transition="in" filter="wipe(down)">
                                      <p:cBhvr>
                                        <p:cTn id="77" dur="500"/>
                                        <p:tgtEl>
                                          <p:spTgt spid="130"/>
                                        </p:tgtEl>
                                      </p:cBhvr>
                                    </p:animEffect>
                                  </p:childTnLst>
                                </p:cTn>
                              </p:par>
                            </p:childTnLst>
                          </p:cTn>
                        </p:par>
                        <p:par>
                          <p:cTn id="78" fill="hold">
                            <p:stCondLst>
                              <p:cond delay="1000"/>
                            </p:stCondLst>
                            <p:childTnLst>
                              <p:par>
                                <p:cTn id="79" presetID="22" presetClass="exit" presetSubtype="4" fill="hold" nodeType="afterEffect">
                                  <p:stCondLst>
                                    <p:cond delay="0"/>
                                  </p:stCondLst>
                                  <p:childTnLst>
                                    <p:animEffect transition="out" filter="wipe(down)">
                                      <p:cBhvr>
                                        <p:cTn id="80" dur="500"/>
                                        <p:tgtEl>
                                          <p:spTgt spid="130"/>
                                        </p:tgtEl>
                                      </p:cBhvr>
                                    </p:animEffect>
                                    <p:set>
                                      <p:cBhvr>
                                        <p:cTn id="81" dur="1" fill="hold">
                                          <p:stCondLst>
                                            <p:cond delay="499"/>
                                          </p:stCondLst>
                                        </p:cTn>
                                        <p:tgtEl>
                                          <p:spTgt spid="130"/>
                                        </p:tgtEl>
                                        <p:attrNameLst>
                                          <p:attrName>style.visibility</p:attrName>
                                        </p:attrNameLst>
                                      </p:cBhvr>
                                      <p:to>
                                        <p:strVal val="hidden"/>
                                      </p:to>
                                    </p:set>
                                  </p:childTnLst>
                                </p:cTn>
                              </p:par>
                              <p:par>
                                <p:cTn id="82" presetID="22" presetClass="entr" presetSubtype="1" fill="hold"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wipe(up)">
                                      <p:cBhvr>
                                        <p:cTn id="84" dur="500"/>
                                        <p:tgtEl>
                                          <p:spTgt spid="135"/>
                                        </p:tgtEl>
                                      </p:cBhvr>
                                    </p:animEffect>
                                  </p:childTnLst>
                                </p:cTn>
                              </p:par>
                            </p:childTnLst>
                          </p:cTn>
                        </p:par>
                        <p:par>
                          <p:cTn id="85" fill="hold">
                            <p:stCondLst>
                              <p:cond delay="1500"/>
                            </p:stCondLst>
                            <p:childTnLst>
                              <p:par>
                                <p:cTn id="86" presetID="10" presetClass="entr" presetSubtype="0" fill="hold" grpId="0" nodeType="afterEffect">
                                  <p:stCondLst>
                                    <p:cond delay="0"/>
                                  </p:stCondLst>
                                  <p:childTnLst>
                                    <p:set>
                                      <p:cBhvr>
                                        <p:cTn id="87" dur="1" fill="hold">
                                          <p:stCondLst>
                                            <p:cond delay="0"/>
                                          </p:stCondLst>
                                        </p:cTn>
                                        <p:tgtEl>
                                          <p:spTgt spid="137"/>
                                        </p:tgtEl>
                                        <p:attrNameLst>
                                          <p:attrName>style.visibility</p:attrName>
                                        </p:attrNameLst>
                                      </p:cBhvr>
                                      <p:to>
                                        <p:strVal val="visible"/>
                                      </p:to>
                                    </p:set>
                                    <p:animEffect transition="in" filter="fade">
                                      <p:cBhvr>
                                        <p:cTn id="88"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7C45EE-7E1F-4AB8-89B6-D6F9141AA60A}"/>
              </a:ext>
            </a:extLst>
          </p:cNvPr>
          <p:cNvSpPr>
            <a:spLocks noGrp="1"/>
          </p:cNvSpPr>
          <p:nvPr>
            <p:ph type="title"/>
          </p:nvPr>
        </p:nvSpPr>
        <p:spPr>
          <a:xfrm>
            <a:off x="585216" y="2313026"/>
            <a:ext cx="11338770" cy="1218795"/>
          </a:xfrm>
        </p:spPr>
        <p:txBody>
          <a:bodyPr/>
          <a:lstStyle/>
          <a:p>
            <a:r>
              <a:rPr lang="en-US" sz="4400" dirty="0"/>
              <a:t>Lab: Image Classification with Deep Learning</a:t>
            </a:r>
          </a:p>
        </p:txBody>
      </p:sp>
      <p:sp>
        <p:nvSpPr>
          <p:cNvPr id="4" name="Text Placeholder 3">
            <a:extLst>
              <a:ext uri="{FF2B5EF4-FFF2-40B4-BE49-F238E27FC236}">
                <a16:creationId xmlns:a16="http://schemas.microsoft.com/office/drawing/2014/main" id="{B3635328-63F7-4A5B-B105-65CAA9F5F405}"/>
              </a:ext>
            </a:extLst>
          </p:cNvPr>
          <p:cNvSpPr>
            <a:spLocks noGrp="1"/>
          </p:cNvSpPr>
          <p:nvPr>
            <p:ph type="body" sz="quarter" idx="12"/>
          </p:nvPr>
        </p:nvSpPr>
        <p:spPr>
          <a:xfrm>
            <a:off x="585216" y="3977319"/>
            <a:ext cx="9144000" cy="492443"/>
          </a:xfrm>
        </p:spPr>
        <p:txBody>
          <a:bodyPr/>
          <a:lstStyle/>
          <a:p>
            <a:r>
              <a:rPr lang="en-US" sz="3200" dirty="0"/>
              <a:t>https://aka.ms/imageclasslab</a:t>
            </a:r>
          </a:p>
        </p:txBody>
      </p:sp>
    </p:spTree>
    <p:extLst>
      <p:ext uri="{BB962C8B-B14F-4D97-AF65-F5344CB8AC3E}">
        <p14:creationId xmlns:p14="http://schemas.microsoft.com/office/powerpoint/2010/main" val="64222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365284-9461-4725-A40B-747BD3DC35D9}"/>
              </a:ext>
            </a:extLst>
          </p:cNvPr>
          <p:cNvSpPr txBox="1"/>
          <p:nvPr/>
        </p:nvSpPr>
        <p:spPr>
          <a:xfrm>
            <a:off x="2311400" y="2781300"/>
            <a:ext cx="8140700" cy="677108"/>
          </a:xfrm>
          <a:prstGeom prst="rect">
            <a:avLst/>
          </a:prstGeom>
          <a:noFill/>
        </p:spPr>
        <p:txBody>
          <a:bodyPr wrap="square" lIns="0" tIns="0" rIns="0" bIns="0" rtlCol="0">
            <a:spAutoFit/>
          </a:bodyPr>
          <a:lstStyle/>
          <a:p>
            <a:pPr algn="l"/>
            <a:r>
              <a:rPr lang="en-US" sz="4400" dirty="0">
                <a:gradFill>
                  <a:gsLst>
                    <a:gs pos="2917">
                      <a:schemeClr val="tx1"/>
                    </a:gs>
                    <a:gs pos="30000">
                      <a:schemeClr val="tx1"/>
                    </a:gs>
                  </a:gsLst>
                  <a:lin ang="5400000" scaled="0"/>
                </a:gradFill>
              </a:rPr>
              <a:t>https://aka.ms/mlprimers</a:t>
            </a:r>
          </a:p>
        </p:txBody>
      </p:sp>
    </p:spTree>
    <p:extLst>
      <p:ext uri="{BB962C8B-B14F-4D97-AF65-F5344CB8AC3E}">
        <p14:creationId xmlns:p14="http://schemas.microsoft.com/office/powerpoint/2010/main" val="1984737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Session Overview</a:t>
            </a:r>
            <a:endParaRPr lang="en-US" dirty="0"/>
          </a:p>
        </p:txBody>
      </p:sp>
      <p:sp>
        <p:nvSpPr>
          <p:cNvPr id="6" name="Text Placeholder 5"/>
          <p:cNvSpPr>
            <a:spLocks noGrp="1"/>
          </p:cNvSpPr>
          <p:nvPr>
            <p:ph type="body" sz="quarter" idx="10"/>
          </p:nvPr>
        </p:nvSpPr>
        <p:spPr>
          <a:xfrm>
            <a:off x="588263" y="1434372"/>
            <a:ext cx="7974014" cy="4936736"/>
          </a:xfrm>
        </p:spPr>
        <p:txBody>
          <a:bodyPr/>
          <a:lstStyle/>
          <a:p>
            <a:r>
              <a:rPr lang="en-US" dirty="0"/>
              <a:t>Introduction to Deep Learning</a:t>
            </a:r>
          </a:p>
          <a:p>
            <a:pPr lvl="1"/>
            <a:r>
              <a:rPr lang="en-US" dirty="0"/>
              <a:t>Neural Networks</a:t>
            </a:r>
          </a:p>
          <a:p>
            <a:pPr lvl="1"/>
            <a:r>
              <a:rPr lang="en-US" dirty="0"/>
              <a:t>Deep Learning Frameworks and Tools</a:t>
            </a:r>
          </a:p>
          <a:p>
            <a:r>
              <a:rPr lang="en-US" dirty="0"/>
              <a:t>Computer Vision Fundamentals</a:t>
            </a:r>
          </a:p>
          <a:p>
            <a:pPr lvl="1"/>
            <a:r>
              <a:rPr lang="en-US" dirty="0"/>
              <a:t>Types of Computer Vision Model</a:t>
            </a:r>
          </a:p>
          <a:p>
            <a:pPr lvl="1"/>
            <a:r>
              <a:rPr lang="en-US" dirty="0"/>
              <a:t>Image as a Data Type</a:t>
            </a:r>
          </a:p>
          <a:p>
            <a:r>
              <a:rPr lang="en-US" dirty="0"/>
              <a:t>Image Classification</a:t>
            </a:r>
          </a:p>
          <a:p>
            <a:pPr lvl="1"/>
            <a:r>
              <a:rPr lang="en-US" dirty="0"/>
              <a:t>Convolutional Neural Networks (CNNs)</a:t>
            </a:r>
          </a:p>
          <a:p>
            <a:r>
              <a:rPr lang="en-US" dirty="0"/>
              <a:t>Hands-On: Building an Image Classifier</a:t>
            </a:r>
          </a:p>
          <a:p>
            <a:pPr lvl="1"/>
            <a:r>
              <a:rPr lang="en-US" dirty="0"/>
              <a:t>PyTorch</a:t>
            </a:r>
          </a:p>
          <a:p>
            <a:pPr marL="342883" lvl="3"/>
            <a:r>
              <a:rPr lang="en-US" dirty="0"/>
              <a:t>     Or</a:t>
            </a:r>
          </a:p>
          <a:p>
            <a:pPr lvl="1"/>
            <a:r>
              <a:rPr lang="en-US" dirty="0"/>
              <a:t>Keras</a:t>
            </a:r>
          </a:p>
        </p:txBody>
      </p:sp>
      <p:pic>
        <p:nvPicPr>
          <p:cNvPr id="5" name="Picture 4" descr="A close up of a logo&#10;&#10;Description automatically generated">
            <a:extLst>
              <a:ext uri="{FF2B5EF4-FFF2-40B4-BE49-F238E27FC236}">
                <a16:creationId xmlns:a16="http://schemas.microsoft.com/office/drawing/2014/main" id="{02384C45-18AF-47C0-9043-C8A775EB1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6564" y="5359558"/>
            <a:ext cx="1663195" cy="1270077"/>
          </a:xfrm>
          <a:prstGeom prst="rect">
            <a:avLst/>
          </a:prstGeom>
        </p:spPr>
      </p:pic>
    </p:spTree>
    <p:extLst>
      <p:ext uri="{BB962C8B-B14F-4D97-AF65-F5344CB8AC3E}">
        <p14:creationId xmlns:p14="http://schemas.microsoft.com/office/powerpoint/2010/main" val="81018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98A978-4439-4910-ABA4-1ABD82F5D6F8}"/>
              </a:ext>
            </a:extLst>
          </p:cNvPr>
          <p:cNvSpPr/>
          <p:nvPr/>
        </p:nvSpPr>
        <p:spPr>
          <a:xfrm>
            <a:off x="3943006" y="2644170"/>
            <a:ext cx="430598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y = 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a:solidFill>
                  <a:prstClr val="black"/>
                </a:solidFill>
                <a:latin typeface="Bell MT" panose="02020503060305020303" pitchFamily="18" charset="0"/>
                <a:ea typeface="Cambria Math" panose="02040503050406030204" pitchFamily="18" charset="0"/>
              </a:rPr>
              <a:t>x</a:t>
            </a:r>
            <a:r>
              <a:rPr lang="en-US" sz="9600" dirty="0">
                <a:solidFill>
                  <a:prstClr val="black"/>
                </a:solidFill>
                <a:latin typeface="Calibri Light" panose="020F0302020204030204"/>
                <a:ea typeface="Cambria Math" panose="02040503050406030204" pitchFamily="18" charset="0"/>
              </a:rPr>
              <a:t> )</a:t>
            </a:r>
            <a:endParaRPr lang="en-US" sz="7200" dirty="0"/>
          </a:p>
        </p:txBody>
      </p:sp>
      <p:sp>
        <p:nvSpPr>
          <p:cNvPr id="5" name="Speech Bubble: Rectangle 4">
            <a:extLst>
              <a:ext uri="{FF2B5EF4-FFF2-40B4-BE49-F238E27FC236}">
                <a16:creationId xmlns:a16="http://schemas.microsoft.com/office/drawing/2014/main" id="{D54222DC-5863-4EE4-939D-963308E2C45F}"/>
              </a:ext>
            </a:extLst>
          </p:cNvPr>
          <p:cNvSpPr/>
          <p:nvPr/>
        </p:nvSpPr>
        <p:spPr bwMode="auto">
          <a:xfrm>
            <a:off x="1653048" y="115510"/>
            <a:ext cx="3264123" cy="2736692"/>
          </a:xfrm>
          <a:prstGeom prst="wedgeRectCallout">
            <a:avLst>
              <a:gd name="adj1" fmla="val 32808"/>
              <a:gd name="adj2" fmla="val 63815"/>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Label</a:t>
            </a:r>
          </a:p>
        </p:txBody>
      </p:sp>
      <p:sp>
        <p:nvSpPr>
          <p:cNvPr id="6" name="Speech Bubble: Rectangle 5">
            <a:extLst>
              <a:ext uri="{FF2B5EF4-FFF2-40B4-BE49-F238E27FC236}">
                <a16:creationId xmlns:a16="http://schemas.microsoft.com/office/drawing/2014/main" id="{2F9D783A-AEBF-4F70-972C-8312F49953BD}"/>
              </a:ext>
            </a:extLst>
          </p:cNvPr>
          <p:cNvSpPr/>
          <p:nvPr/>
        </p:nvSpPr>
        <p:spPr bwMode="auto">
          <a:xfrm>
            <a:off x="6222716" y="115510"/>
            <a:ext cx="3763016" cy="2736692"/>
          </a:xfrm>
          <a:prstGeom prst="wedgeRectCallout">
            <a:avLst>
              <a:gd name="adj1" fmla="val -21664"/>
              <a:gd name="adj2" fmla="val 56130"/>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Features</a:t>
            </a:r>
          </a:p>
        </p:txBody>
      </p:sp>
    </p:spTree>
    <p:extLst>
      <p:ext uri="{BB962C8B-B14F-4D97-AF65-F5344CB8AC3E}">
        <p14:creationId xmlns:p14="http://schemas.microsoft.com/office/powerpoint/2010/main" val="2770437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98A978-4439-4910-ABA4-1ABD82F5D6F8}"/>
              </a:ext>
            </a:extLst>
          </p:cNvPr>
          <p:cNvSpPr/>
          <p:nvPr/>
        </p:nvSpPr>
        <p:spPr>
          <a:xfrm>
            <a:off x="3943006" y="2644170"/>
            <a:ext cx="430598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y = 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a:solidFill>
                  <a:prstClr val="black"/>
                </a:solidFill>
                <a:latin typeface="Bell MT" panose="02020503060305020303" pitchFamily="18" charset="0"/>
                <a:ea typeface="Cambria Math" panose="02040503050406030204" pitchFamily="18" charset="0"/>
              </a:rPr>
              <a:t>x</a:t>
            </a:r>
            <a:r>
              <a:rPr lang="en-US" sz="9600" dirty="0">
                <a:solidFill>
                  <a:prstClr val="black"/>
                </a:solidFill>
                <a:latin typeface="Calibri Light" panose="020F0302020204030204"/>
                <a:ea typeface="Cambria Math" panose="02040503050406030204" pitchFamily="18" charset="0"/>
              </a:rPr>
              <a:t> )</a:t>
            </a:r>
            <a:endParaRPr lang="en-US" sz="7200" dirty="0"/>
          </a:p>
        </p:txBody>
      </p:sp>
      <p:cxnSp>
        <p:nvCxnSpPr>
          <p:cNvPr id="3" name="Straight Arrow Connector 2">
            <a:extLst>
              <a:ext uri="{FF2B5EF4-FFF2-40B4-BE49-F238E27FC236}">
                <a16:creationId xmlns:a16="http://schemas.microsoft.com/office/drawing/2014/main" id="{ACB618B4-EE5C-4939-9D6F-A5A66ED70EC0}"/>
              </a:ext>
            </a:extLst>
          </p:cNvPr>
          <p:cNvCxnSpPr/>
          <p:nvPr/>
        </p:nvCxnSpPr>
        <p:spPr>
          <a:xfrm>
            <a:off x="7005145" y="3184634"/>
            <a:ext cx="557048"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906554B-D753-417B-ABEA-C7B3C93A9713}"/>
              </a:ext>
            </a:extLst>
          </p:cNvPr>
          <p:cNvGrpSpPr/>
          <p:nvPr/>
        </p:nvGrpSpPr>
        <p:grpSpPr>
          <a:xfrm>
            <a:off x="2377068" y="4546262"/>
            <a:ext cx="7591111" cy="2190759"/>
            <a:chOff x="1674000" y="3413616"/>
            <a:chExt cx="9144001" cy="2638916"/>
          </a:xfrm>
        </p:grpSpPr>
        <p:pic>
          <p:nvPicPr>
            <p:cNvPr id="11" name="Picture 10" descr="A white flower on a plant&#10;&#10;Description automatically generated">
              <a:extLst>
                <a:ext uri="{FF2B5EF4-FFF2-40B4-BE49-F238E27FC236}">
                  <a16:creationId xmlns:a16="http://schemas.microsoft.com/office/drawing/2014/main" id="{049361FF-04D8-4DB0-A48C-51780C9B239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88413" y="3422944"/>
              <a:ext cx="2629588" cy="2629588"/>
            </a:xfrm>
            <a:prstGeom prst="rect">
              <a:avLst/>
            </a:prstGeom>
          </p:spPr>
        </p:pic>
        <p:pic>
          <p:nvPicPr>
            <p:cNvPr id="14" name="Picture 13" descr="A purple flower on a plant&#10;&#10;Description automatically generated">
              <a:extLst>
                <a:ext uri="{FF2B5EF4-FFF2-40B4-BE49-F238E27FC236}">
                  <a16:creationId xmlns:a16="http://schemas.microsoft.com/office/drawing/2014/main" id="{68C890AA-C18D-41C4-8BF4-FAD92B4083D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49"/>
            <a:stretch/>
          </p:blipFill>
          <p:spPr>
            <a:xfrm>
              <a:off x="4920240" y="3413616"/>
              <a:ext cx="3301019" cy="2629587"/>
            </a:xfrm>
            <a:prstGeom prst="rect">
              <a:avLst/>
            </a:prstGeom>
          </p:spPr>
        </p:pic>
        <p:pic>
          <p:nvPicPr>
            <p:cNvPr id="17" name="Picture 16" descr="A close up of a purple flower&#10;&#10;Description automatically generated">
              <a:extLst>
                <a:ext uri="{FF2B5EF4-FFF2-40B4-BE49-F238E27FC236}">
                  <a16:creationId xmlns:a16="http://schemas.microsoft.com/office/drawing/2014/main" id="{B7A2B1DD-3EB5-4F59-84E5-F10DCA0640A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74000" y="3413616"/>
              <a:ext cx="3301065" cy="2619893"/>
            </a:xfrm>
            <a:prstGeom prst="rect">
              <a:avLst/>
            </a:prstGeom>
          </p:spPr>
        </p:pic>
      </p:grpSp>
      <p:sp>
        <p:nvSpPr>
          <p:cNvPr id="20" name="Speech Bubble: Rectangle 19">
            <a:extLst>
              <a:ext uri="{FF2B5EF4-FFF2-40B4-BE49-F238E27FC236}">
                <a16:creationId xmlns:a16="http://schemas.microsoft.com/office/drawing/2014/main" id="{02A6E3CA-9F55-4DCC-8AAF-849E521D2727}"/>
              </a:ext>
            </a:extLst>
          </p:cNvPr>
          <p:cNvSpPr/>
          <p:nvPr/>
        </p:nvSpPr>
        <p:spPr bwMode="auto">
          <a:xfrm>
            <a:off x="1653048" y="115510"/>
            <a:ext cx="3264123" cy="2736692"/>
          </a:xfrm>
          <a:prstGeom prst="wedgeRectCallout">
            <a:avLst>
              <a:gd name="adj1" fmla="val 32808"/>
              <a:gd name="adj2" fmla="val 63815"/>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Species</a:t>
            </a:r>
          </a:p>
        </p:txBody>
      </p:sp>
      <p:sp>
        <p:nvSpPr>
          <p:cNvPr id="21" name="Speech Bubble: Rectangle 20">
            <a:extLst>
              <a:ext uri="{FF2B5EF4-FFF2-40B4-BE49-F238E27FC236}">
                <a16:creationId xmlns:a16="http://schemas.microsoft.com/office/drawing/2014/main" id="{39C13541-C5F5-427D-91AB-559787609498}"/>
              </a:ext>
            </a:extLst>
          </p:cNvPr>
          <p:cNvSpPr/>
          <p:nvPr/>
        </p:nvSpPr>
        <p:spPr bwMode="auto">
          <a:xfrm>
            <a:off x="6222716" y="115510"/>
            <a:ext cx="3763016" cy="2736692"/>
          </a:xfrm>
          <a:prstGeom prst="wedgeRectCallout">
            <a:avLst>
              <a:gd name="adj1" fmla="val -21664"/>
              <a:gd name="adj2" fmla="val 56130"/>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Sepal / Petal Measurements</a:t>
            </a:r>
          </a:p>
        </p:txBody>
      </p:sp>
      <p:sp>
        <p:nvSpPr>
          <p:cNvPr id="7" name="TextBox 6">
            <a:extLst>
              <a:ext uri="{FF2B5EF4-FFF2-40B4-BE49-F238E27FC236}">
                <a16:creationId xmlns:a16="http://schemas.microsoft.com/office/drawing/2014/main" id="{FC28DA4E-16EE-461E-9635-697F592E1EA1}"/>
              </a:ext>
            </a:extLst>
          </p:cNvPr>
          <p:cNvSpPr txBox="1"/>
          <p:nvPr/>
        </p:nvSpPr>
        <p:spPr>
          <a:xfrm>
            <a:off x="1770431" y="1008823"/>
            <a:ext cx="3029355" cy="1661993"/>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 (“</a:t>
            </a:r>
            <a:r>
              <a:rPr lang="en-US" sz="3600" dirty="0" err="1">
                <a:gradFill>
                  <a:gsLst>
                    <a:gs pos="2917">
                      <a:schemeClr val="tx1"/>
                    </a:gs>
                    <a:gs pos="30000">
                      <a:schemeClr val="tx1"/>
                    </a:gs>
                  </a:gsLst>
                  <a:lin ang="5400000" scaled="0"/>
                </a:gradFill>
              </a:rPr>
              <a:t>Setosa</a:t>
            </a:r>
            <a:r>
              <a:rPr lang="en-US" sz="3600" dirty="0">
                <a:gradFill>
                  <a:gsLst>
                    <a:gs pos="2917">
                      <a:schemeClr val="tx1"/>
                    </a:gs>
                    <a:gs pos="30000">
                      <a:schemeClr val="tx1"/>
                    </a:gs>
                  </a:gsLst>
                  <a:lin ang="5400000" scaled="0"/>
                </a:gradFill>
              </a:rPr>
              <a:t>”)</a:t>
            </a:r>
          </a:p>
          <a:p>
            <a:pPr algn="l"/>
            <a:r>
              <a:rPr lang="en-US" sz="3600" dirty="0">
                <a:gradFill>
                  <a:gsLst>
                    <a:gs pos="2917">
                      <a:schemeClr val="tx1"/>
                    </a:gs>
                    <a:gs pos="30000">
                      <a:schemeClr val="tx1"/>
                    </a:gs>
                  </a:gsLst>
                  <a:lin ang="5400000" scaled="0"/>
                </a:gradFill>
              </a:rPr>
              <a:t>1 (“Versicolor”)</a:t>
            </a:r>
          </a:p>
          <a:p>
            <a:pPr algn="l"/>
            <a:r>
              <a:rPr lang="en-US" sz="3600" dirty="0">
                <a:gradFill>
                  <a:gsLst>
                    <a:gs pos="2917">
                      <a:schemeClr val="tx1"/>
                    </a:gs>
                    <a:gs pos="30000">
                      <a:schemeClr val="tx1"/>
                    </a:gs>
                  </a:gsLst>
                  <a:lin ang="5400000" scaled="0"/>
                </a:gradFill>
              </a:rPr>
              <a:t>2 (“Virginica”) </a:t>
            </a:r>
          </a:p>
        </p:txBody>
      </p:sp>
      <p:sp>
        <p:nvSpPr>
          <p:cNvPr id="8" name="Rectangle 7">
            <a:extLst>
              <a:ext uri="{FF2B5EF4-FFF2-40B4-BE49-F238E27FC236}">
                <a16:creationId xmlns:a16="http://schemas.microsoft.com/office/drawing/2014/main" id="{4FBEBD43-9AC8-4F29-9245-91EF3AA44C4F}"/>
              </a:ext>
            </a:extLst>
          </p:cNvPr>
          <p:cNvSpPr/>
          <p:nvPr/>
        </p:nvSpPr>
        <p:spPr>
          <a:xfrm>
            <a:off x="6172624" y="1874756"/>
            <a:ext cx="3911648" cy="707886"/>
          </a:xfrm>
          <a:prstGeom prst="rect">
            <a:avLst/>
          </a:prstGeom>
        </p:spPr>
        <p:txBody>
          <a:bodyPr wrap="none">
            <a:spAutoFit/>
          </a:bodyPr>
          <a:lstStyle/>
          <a:p>
            <a:r>
              <a:rPr lang="en-US" sz="4000" dirty="0"/>
              <a:t>[6.6, 3.2, 5.8, 2.4]</a:t>
            </a:r>
          </a:p>
        </p:txBody>
      </p:sp>
      <p:sp>
        <p:nvSpPr>
          <p:cNvPr id="9" name="Oval 8">
            <a:extLst>
              <a:ext uri="{FF2B5EF4-FFF2-40B4-BE49-F238E27FC236}">
                <a16:creationId xmlns:a16="http://schemas.microsoft.com/office/drawing/2014/main" id="{BA256326-E453-4B2F-B2E2-C585F975CD2E}"/>
              </a:ext>
            </a:extLst>
          </p:cNvPr>
          <p:cNvSpPr/>
          <p:nvPr/>
        </p:nvSpPr>
        <p:spPr bwMode="auto">
          <a:xfrm>
            <a:off x="1647131" y="1483856"/>
            <a:ext cx="3270040" cy="744843"/>
          </a:xfrm>
          <a:prstGeom prst="ellipse">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0ED8183D-76BE-4395-9B82-776F13211262}"/>
              </a:ext>
            </a:extLst>
          </p:cNvPr>
          <p:cNvSpPr/>
          <p:nvPr/>
        </p:nvSpPr>
        <p:spPr>
          <a:xfrm>
            <a:off x="8326419" y="2767280"/>
            <a:ext cx="3515706" cy="1323439"/>
          </a:xfrm>
          <a:prstGeom prst="rect">
            <a:avLst/>
          </a:prstGeom>
        </p:spPr>
        <p:txBody>
          <a:bodyPr wrap="none">
            <a:spAutoFit/>
          </a:bodyPr>
          <a:lstStyle/>
          <a:p>
            <a:r>
              <a:rPr lang="en-US" sz="8000" dirty="0">
                <a:solidFill>
                  <a:prstClr val="black"/>
                </a:solidFill>
                <a:latin typeface="Calibri Light" panose="020F0302020204030204"/>
                <a:ea typeface="Cambria Math" panose="02040503050406030204" pitchFamily="18" charset="0"/>
              </a:rPr>
              <a:t>= </a:t>
            </a:r>
            <a:r>
              <a:rPr lang="en-US" sz="6600" dirty="0">
                <a:solidFill>
                  <a:prstClr val="black"/>
                </a:solidFill>
                <a:latin typeface="Calibri Light" panose="020F0302020204030204"/>
                <a:ea typeface="Cambria Math" panose="02040503050406030204" pitchFamily="18" charset="0"/>
              </a:rPr>
              <a:t>[0, 1, 0]</a:t>
            </a:r>
            <a:endParaRPr lang="en-US" sz="9600" dirty="0">
              <a:solidFill>
                <a:prstClr val="black"/>
              </a:solidFill>
              <a:latin typeface="Calibri Light" panose="020F0302020204030204"/>
              <a:ea typeface="Cambria Math" panose="02040503050406030204" pitchFamily="18" charset="0"/>
            </a:endParaRPr>
          </a:p>
        </p:txBody>
      </p:sp>
    </p:spTree>
    <p:extLst>
      <p:ext uri="{BB962C8B-B14F-4D97-AF65-F5344CB8AC3E}">
        <p14:creationId xmlns:p14="http://schemas.microsoft.com/office/powerpoint/2010/main" val="3092963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9B9E12F-8D9A-4380-B1C7-F1C3D6D164D7}"/>
              </a:ext>
            </a:extLst>
          </p:cNvPr>
          <p:cNvSpPr/>
          <p:nvPr/>
        </p:nvSpPr>
        <p:spPr bwMode="auto">
          <a:xfrm>
            <a:off x="4295207" y="1842424"/>
            <a:ext cx="3601585" cy="360158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softEdge rad="635000"/>
          </a:effectLst>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F2D35F50-A7CA-45B4-B29D-880AA70140D4}"/>
              </a:ext>
            </a:extLst>
          </p:cNvPr>
          <p:cNvSpPr/>
          <p:nvPr/>
        </p:nvSpPr>
        <p:spPr bwMode="auto">
          <a:xfrm>
            <a:off x="2676588" y="2656668"/>
            <a:ext cx="2670532" cy="822475"/>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7D57CE27-DF9A-4054-8C7F-D01671B0A89D}"/>
              </a:ext>
            </a:extLst>
          </p:cNvPr>
          <p:cNvCxnSpPr>
            <a:cxnSpLocks/>
          </p:cNvCxnSpPr>
          <p:nvPr/>
        </p:nvCxnSpPr>
        <p:spPr>
          <a:xfrm flipV="1">
            <a:off x="7066919" y="2924869"/>
            <a:ext cx="1628964" cy="617674"/>
          </a:xfrm>
          <a:prstGeom prst="curvedConnector3">
            <a:avLst/>
          </a:prstGeom>
          <a:ln w="762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4DBF7BE2-37C2-425F-A751-78DE14D4B2EE}"/>
              </a:ext>
            </a:extLst>
          </p:cNvPr>
          <p:cNvSpPr/>
          <p:nvPr/>
        </p:nvSpPr>
        <p:spPr bwMode="auto">
          <a:xfrm rot="9314120">
            <a:off x="2868067" y="4208956"/>
            <a:ext cx="2670532" cy="822475"/>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Explosion: 8 Points 10">
            <a:extLst>
              <a:ext uri="{FF2B5EF4-FFF2-40B4-BE49-F238E27FC236}">
                <a16:creationId xmlns:a16="http://schemas.microsoft.com/office/drawing/2014/main" id="{F3123E55-B8CD-45A3-B734-427A0CE0B17A}"/>
              </a:ext>
            </a:extLst>
          </p:cNvPr>
          <p:cNvSpPr/>
          <p:nvPr/>
        </p:nvSpPr>
        <p:spPr bwMode="auto">
          <a:xfrm>
            <a:off x="8275926" y="2267419"/>
            <a:ext cx="839914" cy="1314899"/>
          </a:xfrm>
          <a:prstGeom prst="irregularSeal1">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1C07073C-8612-4141-B962-74DA947301A8}"/>
              </a:ext>
            </a:extLst>
          </p:cNvPr>
          <p:cNvSpPr/>
          <p:nvPr/>
        </p:nvSpPr>
        <p:spPr bwMode="auto">
          <a:xfrm rot="9314120">
            <a:off x="2955089" y="4284490"/>
            <a:ext cx="2670532" cy="822475"/>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304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E412B6-5B2E-4E21-B355-E023E14A8A75}"/>
              </a:ext>
            </a:extLst>
          </p:cNvPr>
          <p:cNvSpPr/>
          <p:nvPr/>
        </p:nvSpPr>
        <p:spPr>
          <a:xfrm>
            <a:off x="5582270" y="3750842"/>
            <a:ext cx="3498073"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err="1">
                <a:solidFill>
                  <a:prstClr val="black"/>
                </a:solidFill>
                <a:latin typeface="Bell MT" panose="02020503060305020303" pitchFamily="18" charset="0"/>
                <a:ea typeface="Cambria Math" panose="02040503050406030204" pitchFamily="18" charset="0"/>
              </a:rPr>
              <a:t>x,w</a:t>
            </a:r>
            <a:r>
              <a:rPr lang="en-US" sz="9600" dirty="0">
                <a:solidFill>
                  <a:prstClr val="black"/>
                </a:solidFill>
                <a:latin typeface="Calibri Light" panose="020F0302020204030204"/>
                <a:ea typeface="Cambria Math" panose="02040503050406030204" pitchFamily="18" charset="0"/>
              </a:rPr>
              <a:t> )</a:t>
            </a:r>
            <a:endParaRPr lang="en-US" sz="7200" dirty="0"/>
          </a:p>
        </p:txBody>
      </p:sp>
      <p:sp>
        <p:nvSpPr>
          <p:cNvPr id="14" name="Rectangle 13">
            <a:extLst>
              <a:ext uri="{FF2B5EF4-FFF2-40B4-BE49-F238E27FC236}">
                <a16:creationId xmlns:a16="http://schemas.microsoft.com/office/drawing/2014/main" id="{5DF45990-B8A7-4164-BEB5-7F822447F009}"/>
              </a:ext>
            </a:extLst>
          </p:cNvPr>
          <p:cNvSpPr/>
          <p:nvPr/>
        </p:nvSpPr>
        <p:spPr>
          <a:xfrm>
            <a:off x="1701274" y="1871838"/>
            <a:ext cx="1189749"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x</a:t>
            </a:r>
            <a:r>
              <a:rPr lang="en-US" sz="9600" i="1" baseline="-25000" dirty="0">
                <a:solidFill>
                  <a:prstClr val="black"/>
                </a:solidFill>
                <a:latin typeface="Bell MT" panose="02020503060305020303" pitchFamily="18" charset="0"/>
                <a:ea typeface="Cambria Math" panose="02040503050406030204" pitchFamily="18" charset="0"/>
              </a:rPr>
              <a:t>1</a:t>
            </a:r>
            <a:endParaRPr lang="en-US" baseline="-25000" dirty="0"/>
          </a:p>
        </p:txBody>
      </p:sp>
      <p:sp>
        <p:nvSpPr>
          <p:cNvPr id="15" name="Rectangle 14">
            <a:extLst>
              <a:ext uri="{FF2B5EF4-FFF2-40B4-BE49-F238E27FC236}">
                <a16:creationId xmlns:a16="http://schemas.microsoft.com/office/drawing/2014/main" id="{586CA113-5AA0-41DC-85AC-04474E6A0918}"/>
              </a:ext>
            </a:extLst>
          </p:cNvPr>
          <p:cNvSpPr/>
          <p:nvPr/>
        </p:nvSpPr>
        <p:spPr>
          <a:xfrm>
            <a:off x="1628850" y="3874349"/>
            <a:ext cx="1189749"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x</a:t>
            </a:r>
            <a:r>
              <a:rPr lang="en-US" sz="9600" i="1" baseline="-25000" dirty="0">
                <a:solidFill>
                  <a:prstClr val="black"/>
                </a:solidFill>
                <a:latin typeface="Bell MT" panose="02020503060305020303" pitchFamily="18" charset="0"/>
                <a:ea typeface="Cambria Math" panose="02040503050406030204" pitchFamily="18" charset="0"/>
              </a:rPr>
              <a:t>2</a:t>
            </a:r>
            <a:endParaRPr lang="en-US" baseline="-25000" dirty="0"/>
          </a:p>
        </p:txBody>
      </p:sp>
      <p:sp>
        <p:nvSpPr>
          <p:cNvPr id="16" name="Rectangle 15">
            <a:extLst>
              <a:ext uri="{FF2B5EF4-FFF2-40B4-BE49-F238E27FC236}">
                <a16:creationId xmlns:a16="http://schemas.microsoft.com/office/drawing/2014/main" id="{35EAC974-25DB-41B3-892E-0B6C621F3413}"/>
              </a:ext>
            </a:extLst>
          </p:cNvPr>
          <p:cNvSpPr/>
          <p:nvPr/>
        </p:nvSpPr>
        <p:spPr>
          <a:xfrm>
            <a:off x="3258950" y="4403568"/>
            <a:ext cx="1433406"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w</a:t>
            </a:r>
            <a:r>
              <a:rPr lang="en-US" sz="9600" i="1" baseline="-25000" dirty="0">
                <a:solidFill>
                  <a:prstClr val="black"/>
                </a:solidFill>
                <a:latin typeface="Bell MT" panose="02020503060305020303" pitchFamily="18" charset="0"/>
                <a:ea typeface="Cambria Math" panose="02040503050406030204" pitchFamily="18" charset="0"/>
              </a:rPr>
              <a:t>2</a:t>
            </a:r>
            <a:endParaRPr lang="en-US" baseline="-25000" dirty="0"/>
          </a:p>
        </p:txBody>
      </p:sp>
      <p:sp>
        <p:nvSpPr>
          <p:cNvPr id="17" name="Rectangle 16">
            <a:extLst>
              <a:ext uri="{FF2B5EF4-FFF2-40B4-BE49-F238E27FC236}">
                <a16:creationId xmlns:a16="http://schemas.microsoft.com/office/drawing/2014/main" id="{0551CE31-9287-46DC-8D37-A94E1A765595}"/>
              </a:ext>
            </a:extLst>
          </p:cNvPr>
          <p:cNvSpPr/>
          <p:nvPr/>
        </p:nvSpPr>
        <p:spPr>
          <a:xfrm>
            <a:off x="3199370" y="1313205"/>
            <a:ext cx="1433406"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w</a:t>
            </a:r>
            <a:r>
              <a:rPr lang="en-US" sz="9600" i="1" baseline="-25000" dirty="0">
                <a:solidFill>
                  <a:prstClr val="black"/>
                </a:solidFill>
                <a:latin typeface="Bell MT" panose="02020503060305020303" pitchFamily="18" charset="0"/>
                <a:ea typeface="Cambria Math" panose="02040503050406030204" pitchFamily="18" charset="0"/>
              </a:rPr>
              <a:t>1</a:t>
            </a:r>
            <a:endParaRPr lang="en-US" baseline="-25000" dirty="0"/>
          </a:p>
        </p:txBody>
      </p:sp>
      <p:sp>
        <p:nvSpPr>
          <p:cNvPr id="19" name="Rectangle 18">
            <a:extLst>
              <a:ext uri="{FF2B5EF4-FFF2-40B4-BE49-F238E27FC236}">
                <a16:creationId xmlns:a16="http://schemas.microsoft.com/office/drawing/2014/main" id="{36778DF7-F066-4347-BFBE-13910BE1A204}"/>
              </a:ext>
            </a:extLst>
          </p:cNvPr>
          <p:cNvSpPr/>
          <p:nvPr/>
        </p:nvSpPr>
        <p:spPr>
          <a:xfrm>
            <a:off x="9080343" y="2033267"/>
            <a:ext cx="646331"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y</a:t>
            </a:r>
            <a:endParaRPr lang="en-US" dirty="0"/>
          </a:p>
        </p:txBody>
      </p:sp>
      <p:sp>
        <p:nvSpPr>
          <p:cNvPr id="20" name="Freeform: Shape 19">
            <a:extLst>
              <a:ext uri="{FF2B5EF4-FFF2-40B4-BE49-F238E27FC236}">
                <a16:creationId xmlns:a16="http://schemas.microsoft.com/office/drawing/2014/main" id="{CE46A44C-2574-4C50-8BCC-B4412657776B}"/>
              </a:ext>
            </a:extLst>
          </p:cNvPr>
          <p:cNvSpPr/>
          <p:nvPr/>
        </p:nvSpPr>
        <p:spPr bwMode="auto">
          <a:xfrm rot="14117754">
            <a:off x="4210872" y="1878162"/>
            <a:ext cx="1913231" cy="513984"/>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762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178E60-F606-4170-8F5A-4C8BA8D9EB9B}"/>
              </a:ext>
            </a:extLst>
          </p:cNvPr>
          <p:cNvSpPr/>
          <p:nvPr/>
        </p:nvSpPr>
        <p:spPr>
          <a:xfrm>
            <a:off x="4971406" y="896210"/>
            <a:ext cx="69762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b</a:t>
            </a:r>
            <a:endParaRPr lang="en-US" baseline="-25000" dirty="0"/>
          </a:p>
        </p:txBody>
      </p:sp>
      <p:sp>
        <p:nvSpPr>
          <p:cNvPr id="22" name="Rectangle 21">
            <a:extLst>
              <a:ext uri="{FF2B5EF4-FFF2-40B4-BE49-F238E27FC236}">
                <a16:creationId xmlns:a16="http://schemas.microsoft.com/office/drawing/2014/main" id="{1B8E2823-E05F-42F2-8E1E-8ECE86C53B30}"/>
              </a:ext>
            </a:extLst>
          </p:cNvPr>
          <p:cNvSpPr/>
          <p:nvPr/>
        </p:nvSpPr>
        <p:spPr>
          <a:xfrm>
            <a:off x="5582270" y="3774787"/>
            <a:ext cx="424186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err="1">
                <a:solidFill>
                  <a:prstClr val="black"/>
                </a:solidFill>
                <a:latin typeface="Bell MT" panose="02020503060305020303" pitchFamily="18" charset="0"/>
                <a:ea typeface="Cambria Math" panose="02040503050406030204" pitchFamily="18" charset="0"/>
              </a:rPr>
              <a:t>x,w,b</a:t>
            </a:r>
            <a:r>
              <a:rPr lang="en-US" sz="9600" dirty="0">
                <a:solidFill>
                  <a:prstClr val="black"/>
                </a:solidFill>
                <a:latin typeface="Calibri Light" panose="020F0302020204030204"/>
                <a:ea typeface="Cambria Math" panose="02040503050406030204" pitchFamily="18" charset="0"/>
              </a:rPr>
              <a:t> )</a:t>
            </a:r>
            <a:endParaRPr lang="en-US" sz="7200" dirty="0"/>
          </a:p>
        </p:txBody>
      </p:sp>
      <p:grpSp>
        <p:nvGrpSpPr>
          <p:cNvPr id="28" name="Group 27">
            <a:extLst>
              <a:ext uri="{FF2B5EF4-FFF2-40B4-BE49-F238E27FC236}">
                <a16:creationId xmlns:a16="http://schemas.microsoft.com/office/drawing/2014/main" id="{3078D614-9D4E-408A-A2BC-679756CDCA9F}"/>
              </a:ext>
            </a:extLst>
          </p:cNvPr>
          <p:cNvGrpSpPr/>
          <p:nvPr/>
        </p:nvGrpSpPr>
        <p:grpSpPr>
          <a:xfrm>
            <a:off x="6081942" y="3855802"/>
            <a:ext cx="3444574" cy="1569660"/>
            <a:chOff x="6168306" y="5188963"/>
            <a:chExt cx="3444574" cy="1569660"/>
          </a:xfrm>
        </p:grpSpPr>
        <p:sp>
          <p:nvSpPr>
            <p:cNvPr id="23" name="Rectangle 22">
              <a:extLst>
                <a:ext uri="{FF2B5EF4-FFF2-40B4-BE49-F238E27FC236}">
                  <a16:creationId xmlns:a16="http://schemas.microsoft.com/office/drawing/2014/main" id="{B33D2C83-A702-4336-9BAA-7BC10379A364}"/>
                </a:ext>
              </a:extLst>
            </p:cNvPr>
            <p:cNvSpPr/>
            <p:nvPr/>
          </p:nvSpPr>
          <p:spPr>
            <a:xfrm>
              <a:off x="6168306" y="5188963"/>
              <a:ext cx="1056700"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a:t>
              </a:r>
              <a:endParaRPr lang="en-US" sz="7200" dirty="0"/>
            </a:p>
          </p:txBody>
        </p:sp>
        <p:sp>
          <p:nvSpPr>
            <p:cNvPr id="24" name="Rectangle 23">
              <a:extLst>
                <a:ext uri="{FF2B5EF4-FFF2-40B4-BE49-F238E27FC236}">
                  <a16:creationId xmlns:a16="http://schemas.microsoft.com/office/drawing/2014/main" id="{F8C506C1-A1E3-4217-AE09-B851A367D925}"/>
                </a:ext>
              </a:extLst>
            </p:cNvPr>
            <p:cNvSpPr/>
            <p:nvPr/>
          </p:nvSpPr>
          <p:spPr>
            <a:xfrm>
              <a:off x="7052564" y="5334920"/>
              <a:ext cx="2560316" cy="1107996"/>
            </a:xfrm>
            <a:prstGeom prst="rect">
              <a:avLst/>
            </a:prstGeom>
          </p:spPr>
          <p:txBody>
            <a:bodyPr wrap="none">
              <a:spAutoFit/>
            </a:bodyPr>
            <a:lstStyle/>
            <a:p>
              <a:r>
                <a:rPr lang="en-US" sz="6600" dirty="0">
                  <a:solidFill>
                    <a:prstClr val="black"/>
                  </a:solidFill>
                  <a:latin typeface="Bell MT" panose="02020503060305020303" pitchFamily="18" charset="0"/>
                  <a:ea typeface="Cambria Math" panose="02040503050406030204" pitchFamily="18" charset="0"/>
                </a:rPr>
                <a:t>(</a:t>
              </a:r>
              <a:r>
                <a:rPr lang="en-US" sz="6600" i="1" dirty="0" err="1">
                  <a:solidFill>
                    <a:prstClr val="black"/>
                  </a:solidFill>
                  <a:latin typeface="Bell MT" panose="02020503060305020303" pitchFamily="18" charset="0"/>
                  <a:ea typeface="Cambria Math" panose="02040503050406030204" pitchFamily="18" charset="0"/>
                </a:rPr>
                <a:t>x</a:t>
              </a:r>
              <a:r>
                <a:rPr lang="en-US" sz="3200" dirty="0" err="1">
                  <a:solidFill>
                    <a:prstClr val="black"/>
                  </a:solidFill>
                  <a:ea typeface="Cambria Math" panose="02040503050406030204" pitchFamily="18" charset="0"/>
                </a:rPr>
                <a:t>x</a:t>
              </a:r>
              <a:r>
                <a:rPr lang="en-US" sz="6600" i="1" dirty="0" err="1">
                  <a:solidFill>
                    <a:prstClr val="black"/>
                  </a:solidFill>
                  <a:latin typeface="Bell MT" panose="02020503060305020303" pitchFamily="18" charset="0"/>
                  <a:ea typeface="Cambria Math" panose="02040503050406030204" pitchFamily="18" charset="0"/>
                </a:rPr>
                <a:t>w</a:t>
              </a:r>
              <a:r>
                <a:rPr lang="en-US" sz="6600" dirty="0">
                  <a:solidFill>
                    <a:prstClr val="black"/>
                  </a:solidFill>
                  <a:latin typeface="Bell MT" panose="02020503060305020303" pitchFamily="18" charset="0"/>
                  <a:ea typeface="Cambria Math" panose="02040503050406030204" pitchFamily="18" charset="0"/>
                </a:rPr>
                <a:t>)</a:t>
              </a:r>
              <a:r>
                <a:rPr lang="en-US" sz="3600" i="1" dirty="0">
                  <a:solidFill>
                    <a:prstClr val="black"/>
                  </a:solidFill>
                  <a:ea typeface="Cambria Math" panose="02040503050406030204" pitchFamily="18" charset="0"/>
                </a:rPr>
                <a:t>+</a:t>
              </a:r>
              <a:r>
                <a:rPr lang="en-US" sz="6600" i="1" dirty="0">
                  <a:solidFill>
                    <a:prstClr val="black"/>
                  </a:solidFill>
                  <a:latin typeface="Bell MT" panose="02020503060305020303" pitchFamily="18" charset="0"/>
                  <a:ea typeface="Cambria Math" panose="02040503050406030204" pitchFamily="18" charset="0"/>
                </a:rPr>
                <a:t>b</a:t>
              </a:r>
              <a:endParaRPr lang="en-US" sz="4800" dirty="0"/>
            </a:p>
          </p:txBody>
        </p:sp>
      </p:grpSp>
      <p:grpSp>
        <p:nvGrpSpPr>
          <p:cNvPr id="27" name="Group 26">
            <a:extLst>
              <a:ext uri="{FF2B5EF4-FFF2-40B4-BE49-F238E27FC236}">
                <a16:creationId xmlns:a16="http://schemas.microsoft.com/office/drawing/2014/main" id="{5E5E29DA-C52E-4C41-B1AC-9EB93CA156AA}"/>
              </a:ext>
            </a:extLst>
          </p:cNvPr>
          <p:cNvGrpSpPr/>
          <p:nvPr/>
        </p:nvGrpSpPr>
        <p:grpSpPr>
          <a:xfrm>
            <a:off x="5179502" y="3629040"/>
            <a:ext cx="4733546" cy="1769715"/>
            <a:chOff x="5046235" y="3337727"/>
            <a:chExt cx="4733546" cy="1769715"/>
          </a:xfrm>
        </p:grpSpPr>
        <p:sp>
          <p:nvSpPr>
            <p:cNvPr id="25" name="TextBox 24">
              <a:extLst>
                <a:ext uri="{FF2B5EF4-FFF2-40B4-BE49-F238E27FC236}">
                  <a16:creationId xmlns:a16="http://schemas.microsoft.com/office/drawing/2014/main" id="{8C8AD45B-4D01-4D70-ACF1-2FB3AE8E5AFF}"/>
                </a:ext>
              </a:extLst>
            </p:cNvPr>
            <p:cNvSpPr txBox="1"/>
            <p:nvPr/>
          </p:nvSpPr>
          <p:spPr>
            <a:xfrm rot="384660">
              <a:off x="5046235" y="3381983"/>
              <a:ext cx="293298" cy="1569660"/>
            </a:xfrm>
            <a:prstGeom prst="rect">
              <a:avLst/>
            </a:prstGeom>
            <a:noFill/>
          </p:spPr>
          <p:txBody>
            <a:bodyPr wrap="square" rtlCol="0">
              <a:spAutoFit/>
            </a:bodyPr>
            <a:lstStyle/>
            <a:p>
              <a:r>
                <a:rPr lang="en-US" sz="9600" i="1" dirty="0"/>
                <a:t>∫</a:t>
              </a:r>
            </a:p>
          </p:txBody>
        </p:sp>
        <p:sp>
          <p:nvSpPr>
            <p:cNvPr id="26" name="TextBox 25">
              <a:extLst>
                <a:ext uri="{FF2B5EF4-FFF2-40B4-BE49-F238E27FC236}">
                  <a16:creationId xmlns:a16="http://schemas.microsoft.com/office/drawing/2014/main" id="{99B6508F-829E-483E-A752-C503E3A91D68}"/>
                </a:ext>
              </a:extLst>
            </p:cNvPr>
            <p:cNvSpPr txBox="1"/>
            <p:nvPr/>
          </p:nvSpPr>
          <p:spPr>
            <a:xfrm>
              <a:off x="5656857" y="3337727"/>
              <a:ext cx="4122924" cy="1769715"/>
            </a:xfrm>
            <a:prstGeom prst="rect">
              <a:avLst/>
            </a:prstGeom>
            <a:noFill/>
          </p:spPr>
          <p:txBody>
            <a:bodyPr wrap="none" lIns="0" tIns="0" rIns="0" bIns="0" rtlCol="0">
              <a:spAutoFit/>
            </a:bodyPr>
            <a:lstStyle/>
            <a:p>
              <a:pPr algn="l"/>
              <a:r>
                <a:rPr lang="en-US" sz="11500" dirty="0">
                  <a:gradFill>
                    <a:gsLst>
                      <a:gs pos="2917">
                        <a:schemeClr val="tx1"/>
                      </a:gs>
                      <a:gs pos="30000">
                        <a:schemeClr val="tx1"/>
                      </a:gs>
                    </a:gsLst>
                    <a:lin ang="5400000" scaled="0"/>
                  </a:gradFill>
                </a:rPr>
                <a:t>(        )</a:t>
              </a:r>
            </a:p>
          </p:txBody>
        </p:sp>
      </p:grpSp>
    </p:spTree>
    <p:extLst>
      <p:ext uri="{BB962C8B-B14F-4D97-AF65-F5344CB8AC3E}">
        <p14:creationId xmlns:p14="http://schemas.microsoft.com/office/powerpoint/2010/main" val="101375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500"/>
                                        <p:tgtEl>
                                          <p:spTgt spid="2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2"/>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2"/>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9" grpId="0" animBg="1"/>
      <p:bldP spid="12" grpId="0"/>
      <p:bldP spid="12" grpId="1"/>
      <p:bldP spid="14" grpId="0"/>
      <p:bldP spid="15" grpId="0"/>
      <p:bldP spid="16" grpId="0"/>
      <p:bldP spid="17" grpId="0"/>
      <p:bldP spid="19" grpId="0"/>
      <p:bldP spid="20" grpId="0" animBg="1"/>
      <p:bldP spid="21" grpId="0"/>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3D0FF93-5C42-46FE-B81F-2EF87A81E37D}"/>
              </a:ext>
            </a:extLst>
          </p:cNvPr>
          <p:cNvGrpSpPr/>
          <p:nvPr/>
        </p:nvGrpSpPr>
        <p:grpSpPr>
          <a:xfrm>
            <a:off x="4466898" y="1975944"/>
            <a:ext cx="1755227" cy="2777359"/>
            <a:chOff x="4466898" y="1975944"/>
            <a:chExt cx="1755227" cy="2777359"/>
          </a:xfrm>
        </p:grpSpPr>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4466898" y="1975944"/>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4466898" y="1975944"/>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4466898" y="1975944"/>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4477409" y="2488323"/>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4477409" y="2916619"/>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4477409" y="2916619"/>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4466898" y="3812628"/>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4466898" y="3326524"/>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4466898" y="2488323"/>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4477408" y="2488323"/>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4477408" y="3326524"/>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4477408" y="4175236"/>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8881D7A-93A1-4DC7-9943-A067EFD2C84C}"/>
              </a:ext>
            </a:extLst>
          </p:cNvPr>
          <p:cNvGrpSpPr/>
          <p:nvPr/>
        </p:nvGrpSpPr>
        <p:grpSpPr>
          <a:xfrm>
            <a:off x="6978870" y="2472558"/>
            <a:ext cx="430923" cy="1702678"/>
            <a:chOff x="6978870" y="2472558"/>
            <a:chExt cx="430923" cy="1702678"/>
          </a:xfrm>
        </p:grpSpPr>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6978870" y="2472558"/>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6989381" y="3326524"/>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6989381" y="4164725"/>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921082" cy="3996769"/>
            <a:chOff x="2607992" y="1430614"/>
            <a:chExt cx="921082"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B76529AB-A3ED-4FF3-8628-89240DF805E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27" name="TextBox 26">
            <a:extLst>
              <a:ext uri="{FF2B5EF4-FFF2-40B4-BE49-F238E27FC236}">
                <a16:creationId xmlns:a16="http://schemas.microsoft.com/office/drawing/2014/main" id="{951797D0-DC57-446B-B25B-124BD2775A1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0.4</a:t>
            </a:r>
          </a:p>
        </p:txBody>
      </p:sp>
      <p:sp>
        <p:nvSpPr>
          <p:cNvPr id="28" name="TextBox 27">
            <a:extLst>
              <a:ext uri="{FF2B5EF4-FFF2-40B4-BE49-F238E27FC236}">
                <a16:creationId xmlns:a16="http://schemas.microsoft.com/office/drawing/2014/main" id="{BD1991DE-672C-4D50-B58D-459E2C8AC9C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29" name="TextBox 28">
            <a:extLst>
              <a:ext uri="{FF2B5EF4-FFF2-40B4-BE49-F238E27FC236}">
                <a16:creationId xmlns:a16="http://schemas.microsoft.com/office/drawing/2014/main" id="{0892C7E9-41C0-4F29-BE84-3030F0221671}"/>
              </a:ext>
            </a:extLst>
          </p:cNvPr>
          <p:cNvSpPr txBox="1"/>
          <p:nvPr/>
        </p:nvSpPr>
        <p:spPr>
          <a:xfrm>
            <a:off x="8331313" y="3009680"/>
            <a:ext cx="3044103"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 [</a:t>
            </a:r>
            <a:r>
              <a:rPr lang="en-US" sz="3600" dirty="0">
                <a:gradFill>
                  <a:gsLst>
                    <a:gs pos="2917">
                      <a:schemeClr val="tx1"/>
                    </a:gs>
                    <a:gs pos="30000">
                      <a:schemeClr val="tx1"/>
                    </a:gs>
                  </a:gsLst>
                  <a:lin ang="5400000" scaled="0"/>
                </a:gradFill>
              </a:rPr>
              <a:t>0.3, 0.4, 0.3</a:t>
            </a:r>
            <a:r>
              <a:rPr lang="en-US" sz="4000" dirty="0">
                <a:gradFill>
                  <a:gsLst>
                    <a:gs pos="2917">
                      <a:schemeClr val="tx1"/>
                    </a:gs>
                    <a:gs pos="30000">
                      <a:schemeClr val="tx1"/>
                    </a:gs>
                  </a:gsLst>
                  <a:lin ang="5400000" scaled="0"/>
                </a:gradFill>
              </a:rPr>
              <a:t>]</a:t>
            </a:r>
            <a:endParaRPr lang="en-US" sz="3600" dirty="0">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DC89CA88-6ADD-4445-B270-595B20B937CD}"/>
              </a:ext>
            </a:extLst>
          </p:cNvPr>
          <p:cNvSpPr txBox="1"/>
          <p:nvPr/>
        </p:nvSpPr>
        <p:spPr>
          <a:xfrm>
            <a:off x="8823435" y="3660925"/>
            <a:ext cx="2551981" cy="615553"/>
          </a:xfrm>
          <a:prstGeom prst="rect">
            <a:avLst/>
          </a:prstGeom>
          <a:noFill/>
        </p:spPr>
        <p:txBody>
          <a:bodyPr wrap="none" lIns="0" tIns="0" rIns="0" bIns="0" rtlCol="0">
            <a:spAutoFit/>
          </a:bodyPr>
          <a:lstStyle/>
          <a:p>
            <a:pPr algn="l"/>
            <a:r>
              <a:rPr lang="en-US" sz="4000" dirty="0">
                <a:solidFill>
                  <a:schemeClr val="bg1">
                    <a:lumMod val="50000"/>
                  </a:schemeClr>
                </a:solidFill>
              </a:rPr>
              <a:t>[</a:t>
            </a:r>
            <a:r>
              <a:rPr lang="en-US" sz="3600" dirty="0">
                <a:solidFill>
                  <a:schemeClr val="bg1">
                    <a:lumMod val="50000"/>
                  </a:schemeClr>
                </a:solidFill>
              </a:rPr>
              <a:t>0.0, 1.0, 0.0</a:t>
            </a:r>
            <a:r>
              <a:rPr lang="en-US" sz="4000" dirty="0">
                <a:solidFill>
                  <a:schemeClr val="bg1">
                    <a:lumMod val="50000"/>
                  </a:schemeClr>
                </a:solidFill>
              </a:rPr>
              <a:t>]</a:t>
            </a:r>
            <a:endParaRPr lang="en-US" sz="3600" dirty="0">
              <a:solidFill>
                <a:schemeClr val="bg1">
                  <a:lumMod val="50000"/>
                </a:schemeClr>
              </a:solidFill>
            </a:endParaRPr>
          </a:p>
        </p:txBody>
      </p:sp>
      <p:sp>
        <p:nvSpPr>
          <p:cNvPr id="31" name="TextBox 30">
            <a:extLst>
              <a:ext uri="{FF2B5EF4-FFF2-40B4-BE49-F238E27FC236}">
                <a16:creationId xmlns:a16="http://schemas.microsoft.com/office/drawing/2014/main" id="{2F01D0BC-C34F-4C27-ADA7-1FE9D20C07EE}"/>
              </a:ext>
            </a:extLst>
          </p:cNvPr>
          <p:cNvSpPr txBox="1"/>
          <p:nvPr/>
        </p:nvSpPr>
        <p:spPr>
          <a:xfrm>
            <a:off x="7199587" y="4941410"/>
            <a:ext cx="440184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a:t>
            </a:r>
            <a:r>
              <a:rPr lang="el-GR" sz="3600" dirty="0">
                <a:gradFill>
                  <a:gsLst>
                    <a:gs pos="2917">
                      <a:schemeClr val="tx1"/>
                    </a:gs>
                    <a:gs pos="30000">
                      <a:schemeClr val="tx1"/>
                    </a:gs>
                  </a:gsLst>
                  <a:lin ang="5400000" scaled="0"/>
                </a:gradFill>
              </a:rPr>
              <a:t>μ</a:t>
            </a:r>
            <a:r>
              <a:rPr lang="en-US" sz="3600" dirty="0">
                <a:gradFill>
                  <a:gsLst>
                    <a:gs pos="2917">
                      <a:schemeClr val="tx1"/>
                    </a:gs>
                    <a:gs pos="30000">
                      <a:schemeClr val="tx1"/>
                    </a:gs>
                  </a:gsLst>
                  <a:lin ang="5400000" scaled="0"/>
                </a:gradFill>
              </a:rPr>
              <a:t>(0.3, 0.6, 0.3)</a:t>
            </a:r>
            <a:r>
              <a:rPr lang="en-US" sz="3600" baseline="30000" dirty="0">
                <a:gradFill>
                  <a:gsLst>
                    <a:gs pos="2917">
                      <a:schemeClr val="tx1"/>
                    </a:gs>
                    <a:gs pos="30000">
                      <a:schemeClr val="tx1"/>
                    </a:gs>
                  </a:gsLst>
                  <a:lin ang="5400000" scaled="0"/>
                </a:gradFill>
              </a:rPr>
              <a:t>2</a:t>
            </a:r>
          </a:p>
        </p:txBody>
      </p:sp>
      <p:sp>
        <p:nvSpPr>
          <p:cNvPr id="32" name="TextBox 31">
            <a:extLst>
              <a:ext uri="{FF2B5EF4-FFF2-40B4-BE49-F238E27FC236}">
                <a16:creationId xmlns:a16="http://schemas.microsoft.com/office/drawing/2014/main" id="{223C098E-AE2B-4BF7-A1F9-D239CB32C76E}"/>
              </a:ext>
            </a:extLst>
          </p:cNvPr>
          <p:cNvSpPr txBox="1"/>
          <p:nvPr/>
        </p:nvSpPr>
        <p:spPr>
          <a:xfrm>
            <a:off x="7199587" y="4940662"/>
            <a:ext cx="2293898"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0.16</a:t>
            </a:r>
            <a:endParaRPr lang="en-US" sz="3600" baseline="30000" dirty="0">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046BD056-0766-499B-AE1D-8658BB111295}"/>
              </a:ext>
            </a:extLst>
          </p:cNvPr>
          <p:cNvGrpSpPr/>
          <p:nvPr/>
        </p:nvGrpSpPr>
        <p:grpSpPr>
          <a:xfrm>
            <a:off x="3699642" y="1592316"/>
            <a:ext cx="793470" cy="3544615"/>
            <a:chOff x="3699642" y="1592316"/>
            <a:chExt cx="793470" cy="3544615"/>
          </a:xfrm>
        </p:grpSpPr>
        <p:sp>
          <p:nvSpPr>
            <p:cNvPr id="2" name="Oval 1">
              <a:extLst>
                <a:ext uri="{FF2B5EF4-FFF2-40B4-BE49-F238E27FC236}">
                  <a16:creationId xmlns:a16="http://schemas.microsoft.com/office/drawing/2014/main" id="{24D6F81A-0D65-495C-AF85-8CD465E62844}"/>
                </a:ext>
              </a:extLst>
            </p:cNvPr>
            <p:cNvSpPr/>
            <p:nvPr/>
          </p:nvSpPr>
          <p:spPr bwMode="auto">
            <a:xfrm>
              <a:off x="3699642" y="159231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3710153" y="2532991"/>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3699642" y="342900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3710152" y="43696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3643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grpSp>
        <p:nvGrpSpPr>
          <p:cNvPr id="11" name="Group 10">
            <a:extLst>
              <a:ext uri="{FF2B5EF4-FFF2-40B4-BE49-F238E27FC236}">
                <a16:creationId xmlns:a16="http://schemas.microsoft.com/office/drawing/2014/main" id="{73A915EE-AC2A-4491-B258-F696BF1D1BA5}"/>
              </a:ext>
            </a:extLst>
          </p:cNvPr>
          <p:cNvGrpSpPr/>
          <p:nvPr/>
        </p:nvGrpSpPr>
        <p:grpSpPr>
          <a:xfrm>
            <a:off x="6211614" y="2104695"/>
            <a:ext cx="788345" cy="2454169"/>
            <a:chOff x="6211614" y="2104695"/>
            <a:chExt cx="788345" cy="2454169"/>
          </a:xfrm>
        </p:grpSpPr>
        <p:sp>
          <p:nvSpPr>
            <p:cNvPr id="14" name="Oval 13">
              <a:extLst>
                <a:ext uri="{FF2B5EF4-FFF2-40B4-BE49-F238E27FC236}">
                  <a16:creationId xmlns:a16="http://schemas.microsoft.com/office/drawing/2014/main" id="{CAB187F6-EDC8-4346-9FB9-EDB01598A784}"/>
                </a:ext>
              </a:extLst>
            </p:cNvPr>
            <p:cNvSpPr/>
            <p:nvPr/>
          </p:nvSpPr>
          <p:spPr bwMode="auto">
            <a:xfrm>
              <a:off x="6211614" y="210469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6222125" y="294289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6222125" y="3791608"/>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sp>
        <p:nvSpPr>
          <p:cNvPr id="46" name="TextBox 45">
            <a:extLst>
              <a:ext uri="{FF2B5EF4-FFF2-40B4-BE49-F238E27FC236}">
                <a16:creationId xmlns:a16="http://schemas.microsoft.com/office/drawing/2014/main" id="{956ABA3C-B3DA-4396-B105-982E9F3F1892}"/>
              </a:ext>
            </a:extLst>
          </p:cNvPr>
          <p:cNvSpPr txBox="1"/>
          <p:nvPr/>
        </p:nvSpPr>
        <p:spPr>
          <a:xfrm>
            <a:off x="2753132" y="53177"/>
            <a:ext cx="5831533"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Neural Network (Perceptron)</a:t>
            </a:r>
          </a:p>
        </p:txBody>
      </p:sp>
    </p:spTree>
    <p:extLst>
      <p:ext uri="{BB962C8B-B14F-4D97-AF65-F5344CB8AC3E}">
        <p14:creationId xmlns:p14="http://schemas.microsoft.com/office/powerpoint/2010/main" val="384679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P spid="29" grpId="0"/>
      <p:bldP spid="30" grpId="0"/>
      <p:bldP spid="31" grpId="0"/>
      <p:bldP spid="31" grpId="1"/>
      <p:bldP spid="32"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F6CA85-B003-4A33-80F4-7767273D37EC}"/>
              </a:ext>
            </a:extLst>
          </p:cNvPr>
          <p:cNvSpPr/>
          <p:nvPr/>
        </p:nvSpPr>
        <p:spPr bwMode="auto">
          <a:xfrm>
            <a:off x="2751015" y="554892"/>
            <a:ext cx="7049477" cy="50018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Shape 2">
            <a:extLst>
              <a:ext uri="{FF2B5EF4-FFF2-40B4-BE49-F238E27FC236}">
                <a16:creationId xmlns:a16="http://schemas.microsoft.com/office/drawing/2014/main" id="{387C8D60-FCF9-4190-AB41-848B34D1F8C0}"/>
              </a:ext>
            </a:extLst>
          </p:cNvPr>
          <p:cNvSpPr/>
          <p:nvPr/>
        </p:nvSpPr>
        <p:spPr bwMode="auto">
          <a:xfrm>
            <a:off x="2743200" y="640860"/>
            <a:ext cx="7065108" cy="4837723"/>
          </a:xfrm>
          <a:custGeom>
            <a:avLst/>
            <a:gdLst>
              <a:gd name="connsiteX0" fmla="*/ 0 w 7065108"/>
              <a:gd name="connsiteY0" fmla="*/ 218446 h 5393451"/>
              <a:gd name="connsiteX1" fmla="*/ 953477 w 7065108"/>
              <a:gd name="connsiteY1" fmla="*/ 257523 h 5393451"/>
              <a:gd name="connsiteX2" fmla="*/ 2868246 w 7065108"/>
              <a:gd name="connsiteY2" fmla="*/ 2797523 h 5393451"/>
              <a:gd name="connsiteX3" fmla="*/ 5509846 w 7065108"/>
              <a:gd name="connsiteY3" fmla="*/ 5165585 h 5393451"/>
              <a:gd name="connsiteX4" fmla="*/ 7065108 w 7065108"/>
              <a:gd name="connsiteY4" fmla="*/ 5165585 h 5393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5108" h="5393451">
                <a:moveTo>
                  <a:pt x="0" y="218446"/>
                </a:moveTo>
                <a:cubicBezTo>
                  <a:pt x="237718" y="23061"/>
                  <a:pt x="475436" y="-172323"/>
                  <a:pt x="953477" y="257523"/>
                </a:cubicBezTo>
                <a:cubicBezTo>
                  <a:pt x="1431518" y="687369"/>
                  <a:pt x="2108851" y="1979513"/>
                  <a:pt x="2868246" y="2797523"/>
                </a:cubicBezTo>
                <a:cubicBezTo>
                  <a:pt x="3627641" y="3615533"/>
                  <a:pt x="4810369" y="4770908"/>
                  <a:pt x="5509846" y="5165585"/>
                </a:cubicBezTo>
                <a:cubicBezTo>
                  <a:pt x="6209323" y="5560262"/>
                  <a:pt x="6637215" y="5362923"/>
                  <a:pt x="7065108" y="5165585"/>
                </a:cubicBezTo>
              </a:path>
            </a:pathLst>
          </a:custGeom>
          <a:noFill/>
          <a:ln w="76200">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F9DE21-DC84-4C0A-91EF-DB291DD76AE2}"/>
              </a:ext>
            </a:extLst>
          </p:cNvPr>
          <p:cNvSpPr txBox="1"/>
          <p:nvPr/>
        </p:nvSpPr>
        <p:spPr>
          <a:xfrm>
            <a:off x="2379130" y="461553"/>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1</a:t>
            </a:r>
          </a:p>
        </p:txBody>
      </p:sp>
      <p:sp>
        <p:nvSpPr>
          <p:cNvPr id="9" name="Oval 8">
            <a:extLst>
              <a:ext uri="{FF2B5EF4-FFF2-40B4-BE49-F238E27FC236}">
                <a16:creationId xmlns:a16="http://schemas.microsoft.com/office/drawing/2014/main" id="{076D6280-9393-4F84-8F0C-C4A4DB9ED376}"/>
              </a:ext>
            </a:extLst>
          </p:cNvPr>
          <p:cNvSpPr/>
          <p:nvPr/>
        </p:nvSpPr>
        <p:spPr bwMode="auto">
          <a:xfrm>
            <a:off x="7346461" y="4626708"/>
            <a:ext cx="461108" cy="4611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B9F072C-86F8-4CC7-8088-01BF2D662BAC}"/>
              </a:ext>
            </a:extLst>
          </p:cNvPr>
          <p:cNvGrpSpPr/>
          <p:nvPr/>
        </p:nvGrpSpPr>
        <p:grpSpPr>
          <a:xfrm>
            <a:off x="1571651" y="2467903"/>
            <a:ext cx="8300803" cy="4196831"/>
            <a:chOff x="1571651" y="2467903"/>
            <a:chExt cx="8300803" cy="4196831"/>
          </a:xfrm>
        </p:grpSpPr>
        <p:sp>
          <p:nvSpPr>
            <p:cNvPr id="4" name="TextBox 3">
              <a:extLst>
                <a:ext uri="{FF2B5EF4-FFF2-40B4-BE49-F238E27FC236}">
                  <a16:creationId xmlns:a16="http://schemas.microsoft.com/office/drawing/2014/main" id="{D90A2F01-F30E-4E85-BBD1-BBBBDBD5CA20}"/>
                </a:ext>
              </a:extLst>
            </p:cNvPr>
            <p:cNvSpPr txBox="1"/>
            <p:nvPr/>
          </p:nvSpPr>
          <p:spPr>
            <a:xfrm>
              <a:off x="2440840" y="5556738"/>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a:t>
              </a:r>
            </a:p>
          </p:txBody>
        </p:sp>
        <p:sp>
          <p:nvSpPr>
            <p:cNvPr id="6" name="TextBox 5">
              <a:extLst>
                <a:ext uri="{FF2B5EF4-FFF2-40B4-BE49-F238E27FC236}">
                  <a16:creationId xmlns:a16="http://schemas.microsoft.com/office/drawing/2014/main" id="{624455E7-89C1-4FD4-B2B3-62BF298B3B1B}"/>
                </a:ext>
              </a:extLst>
            </p:cNvPr>
            <p:cNvSpPr txBox="1"/>
            <p:nvPr/>
          </p:nvSpPr>
          <p:spPr>
            <a:xfrm rot="16200000">
              <a:off x="1408625" y="2630929"/>
              <a:ext cx="880049"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a:t>
              </a:r>
            </a:p>
          </p:txBody>
        </p:sp>
        <p:sp>
          <p:nvSpPr>
            <p:cNvPr id="7" name="TextBox 6">
              <a:extLst>
                <a:ext uri="{FF2B5EF4-FFF2-40B4-BE49-F238E27FC236}">
                  <a16:creationId xmlns:a16="http://schemas.microsoft.com/office/drawing/2014/main" id="{7B8E3405-E4D7-474A-B2C1-7938AC706D4C}"/>
                </a:ext>
              </a:extLst>
            </p:cNvPr>
            <p:cNvSpPr txBox="1"/>
            <p:nvPr/>
          </p:nvSpPr>
          <p:spPr>
            <a:xfrm>
              <a:off x="6157987" y="6110736"/>
              <a:ext cx="50013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w</a:t>
              </a:r>
              <a:r>
                <a:rPr lang="en-US" sz="3600" baseline="-25000" dirty="0">
                  <a:gradFill>
                    <a:gsLst>
                      <a:gs pos="2917">
                        <a:schemeClr val="tx1"/>
                      </a:gs>
                      <a:gs pos="30000">
                        <a:schemeClr val="tx1"/>
                      </a:gs>
                    </a:gsLst>
                    <a:lin ang="5400000" scaled="0"/>
                  </a:gradFill>
                </a:rPr>
                <a:t>1</a:t>
              </a:r>
            </a:p>
          </p:txBody>
        </p:sp>
        <p:sp>
          <p:nvSpPr>
            <p:cNvPr id="10" name="TextBox 9">
              <a:extLst>
                <a:ext uri="{FF2B5EF4-FFF2-40B4-BE49-F238E27FC236}">
                  <a16:creationId xmlns:a16="http://schemas.microsoft.com/office/drawing/2014/main" id="{C98B4449-3E51-470D-B6F2-384A9FCD04A1}"/>
                </a:ext>
              </a:extLst>
            </p:cNvPr>
            <p:cNvSpPr txBox="1"/>
            <p:nvPr/>
          </p:nvSpPr>
          <p:spPr>
            <a:xfrm>
              <a:off x="7452782" y="5560680"/>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2</a:t>
              </a:r>
            </a:p>
          </p:txBody>
        </p:sp>
        <p:sp>
          <p:nvSpPr>
            <p:cNvPr id="11" name="TextBox 10">
              <a:extLst>
                <a:ext uri="{FF2B5EF4-FFF2-40B4-BE49-F238E27FC236}">
                  <a16:creationId xmlns:a16="http://schemas.microsoft.com/office/drawing/2014/main" id="{F08E2066-5CF0-46F2-9834-0D9BBA1A75BF}"/>
                </a:ext>
              </a:extLst>
            </p:cNvPr>
            <p:cNvSpPr txBox="1"/>
            <p:nvPr/>
          </p:nvSpPr>
          <p:spPr>
            <a:xfrm>
              <a:off x="4850257" y="5556738"/>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1</a:t>
              </a:r>
            </a:p>
          </p:txBody>
        </p:sp>
        <p:sp>
          <p:nvSpPr>
            <p:cNvPr id="12" name="TextBox 11">
              <a:extLst>
                <a:ext uri="{FF2B5EF4-FFF2-40B4-BE49-F238E27FC236}">
                  <a16:creationId xmlns:a16="http://schemas.microsoft.com/office/drawing/2014/main" id="{897196C0-B45F-464A-A751-DB5FDE6FB764}"/>
                </a:ext>
              </a:extLst>
            </p:cNvPr>
            <p:cNvSpPr txBox="1"/>
            <p:nvPr/>
          </p:nvSpPr>
          <p:spPr>
            <a:xfrm>
              <a:off x="9623988" y="5556738"/>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3</a:t>
              </a:r>
            </a:p>
          </p:txBody>
        </p:sp>
      </p:grpSp>
      <p:cxnSp>
        <p:nvCxnSpPr>
          <p:cNvPr id="14" name="Straight Arrow Connector 13">
            <a:extLst>
              <a:ext uri="{FF2B5EF4-FFF2-40B4-BE49-F238E27FC236}">
                <a16:creationId xmlns:a16="http://schemas.microsoft.com/office/drawing/2014/main" id="{1E840BD8-890B-4427-AD92-A00E1449E672}"/>
              </a:ext>
            </a:extLst>
          </p:cNvPr>
          <p:cNvCxnSpPr/>
          <p:nvPr/>
        </p:nvCxnSpPr>
        <p:spPr>
          <a:xfrm>
            <a:off x="7026166" y="4482662"/>
            <a:ext cx="924910" cy="683172"/>
          </a:xfrm>
          <a:prstGeom prst="straightConnector1">
            <a:avLst/>
          </a:prstGeom>
          <a:ln w="762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14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AC07B3C-E9CE-4F71-9752-C6782FD534E8}"/>
              </a:ext>
            </a:extLst>
          </p:cNvPr>
          <p:cNvGraphicFramePr/>
          <p:nvPr>
            <p:extLst>
              <p:ext uri="{D42A27DB-BD31-4B8C-83A1-F6EECF244321}">
                <p14:modId xmlns:p14="http://schemas.microsoft.com/office/powerpoint/2010/main" val="1596409207"/>
              </p:ext>
            </p:extLst>
          </p:nvPr>
        </p:nvGraphicFramePr>
        <p:xfrm>
          <a:off x="683171" y="68317"/>
          <a:ext cx="10547131" cy="6789683"/>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C2B35E62-2A2D-49F5-8813-90C04A820AE7}"/>
              </a:ext>
            </a:extLst>
          </p:cNvPr>
          <p:cNvSpPr/>
          <p:nvPr/>
        </p:nvSpPr>
        <p:spPr bwMode="auto">
          <a:xfrm>
            <a:off x="4840014" y="1698229"/>
            <a:ext cx="373118" cy="373118"/>
          </a:xfrm>
          <a:prstGeom prst="ellipse">
            <a:avLst/>
          </a:prstGeom>
          <a:solidFill>
            <a:schemeClr val="accent1"/>
          </a:solidFill>
          <a:ln>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F06EEFD7-84FA-4F27-AD27-F8497F4FB45B}"/>
              </a:ext>
            </a:extLst>
          </p:cNvPr>
          <p:cNvCxnSpPr>
            <a:cxnSpLocks/>
          </p:cNvCxnSpPr>
          <p:nvPr/>
        </p:nvCxnSpPr>
        <p:spPr>
          <a:xfrm>
            <a:off x="4770445" y="1698229"/>
            <a:ext cx="653977" cy="48305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977BF0-2F75-4AB9-91C2-95121175E5D3}"/>
              </a:ext>
            </a:extLst>
          </p:cNvPr>
          <p:cNvCxnSpPr>
            <a:cxnSpLocks/>
          </p:cNvCxnSpPr>
          <p:nvPr/>
        </p:nvCxnSpPr>
        <p:spPr>
          <a:xfrm>
            <a:off x="5001950" y="1580624"/>
            <a:ext cx="182605" cy="896128"/>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64071C5-6D42-4E97-A3CE-6D3C5ECD63AA}"/>
              </a:ext>
            </a:extLst>
          </p:cNvPr>
          <p:cNvCxnSpPr>
            <a:cxnSpLocks/>
          </p:cNvCxnSpPr>
          <p:nvPr/>
        </p:nvCxnSpPr>
        <p:spPr>
          <a:xfrm flipV="1">
            <a:off x="4614389" y="1698229"/>
            <a:ext cx="922127" cy="48305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B7DCF6-7D1E-4E31-8CD8-6E0FBB9AC5BD}"/>
              </a:ext>
            </a:extLst>
          </p:cNvPr>
          <p:cNvSpPr txBox="1"/>
          <p:nvPr/>
        </p:nvSpPr>
        <p:spPr>
          <a:xfrm rot="15985048">
            <a:off x="47537" y="2893688"/>
            <a:ext cx="880049"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a:t>
            </a:r>
          </a:p>
        </p:txBody>
      </p:sp>
    </p:spTree>
    <p:extLst>
      <p:ext uri="{BB962C8B-B14F-4D97-AF65-F5344CB8AC3E}">
        <p14:creationId xmlns:p14="http://schemas.microsoft.com/office/powerpoint/2010/main" val="3212712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5544576-2AD4-4EE9-AD44-395F863B5F38}"/>
              </a:ext>
            </a:extLst>
          </p:cNvPr>
          <p:cNvGrpSpPr/>
          <p:nvPr/>
        </p:nvGrpSpPr>
        <p:grpSpPr>
          <a:xfrm>
            <a:off x="7468989" y="2203441"/>
            <a:ext cx="3916939" cy="2246165"/>
            <a:chOff x="7458477" y="2195559"/>
            <a:chExt cx="3916939" cy="2246165"/>
          </a:xfrm>
        </p:grpSpPr>
        <p:sp>
          <p:nvSpPr>
            <p:cNvPr id="50" name="TextBox 49">
              <a:extLst>
                <a:ext uri="{FF2B5EF4-FFF2-40B4-BE49-F238E27FC236}">
                  <a16:creationId xmlns:a16="http://schemas.microsoft.com/office/drawing/2014/main" id="{030C3E28-C588-4E95-998A-0930612F4541}"/>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51" name="TextBox 50">
              <a:extLst>
                <a:ext uri="{FF2B5EF4-FFF2-40B4-BE49-F238E27FC236}">
                  <a16:creationId xmlns:a16="http://schemas.microsoft.com/office/drawing/2014/main" id="{C7888933-0A5C-48A5-AEBA-0831B0D821C4}"/>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0.4</a:t>
              </a:r>
            </a:p>
          </p:txBody>
        </p:sp>
        <p:sp>
          <p:nvSpPr>
            <p:cNvPr id="52" name="TextBox 51">
              <a:extLst>
                <a:ext uri="{FF2B5EF4-FFF2-40B4-BE49-F238E27FC236}">
                  <a16:creationId xmlns:a16="http://schemas.microsoft.com/office/drawing/2014/main" id="{F96D0FAF-BDF3-47BE-AE43-4B1F7CBA401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53" name="TextBox 52">
              <a:extLst>
                <a:ext uri="{FF2B5EF4-FFF2-40B4-BE49-F238E27FC236}">
                  <a16:creationId xmlns:a16="http://schemas.microsoft.com/office/drawing/2014/main" id="{67E10165-6C2F-493D-BB28-43D17D29EFBE}"/>
                </a:ext>
              </a:extLst>
            </p:cNvPr>
            <p:cNvSpPr txBox="1"/>
            <p:nvPr/>
          </p:nvSpPr>
          <p:spPr>
            <a:xfrm>
              <a:off x="8331313" y="3009680"/>
              <a:ext cx="3044103"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 [</a:t>
              </a:r>
              <a:r>
                <a:rPr lang="en-US" sz="3600" dirty="0">
                  <a:gradFill>
                    <a:gsLst>
                      <a:gs pos="2917">
                        <a:schemeClr val="tx1"/>
                      </a:gs>
                      <a:gs pos="30000">
                        <a:schemeClr val="tx1"/>
                      </a:gs>
                    </a:gsLst>
                    <a:lin ang="5400000" scaled="0"/>
                  </a:gradFill>
                </a:rPr>
                <a:t>0.3, 0.4, 0.3</a:t>
              </a:r>
              <a:r>
                <a:rPr lang="en-US" sz="4000" dirty="0">
                  <a:gradFill>
                    <a:gsLst>
                      <a:gs pos="2917">
                        <a:schemeClr val="tx1"/>
                      </a:gs>
                      <a:gs pos="30000">
                        <a:schemeClr val="tx1"/>
                      </a:gs>
                    </a:gsLst>
                    <a:lin ang="5400000" scaled="0"/>
                  </a:gradFill>
                </a:rPr>
                <a:t>]</a:t>
              </a:r>
              <a:endParaRPr lang="en-US" sz="3600" dirty="0">
                <a:gradFill>
                  <a:gsLst>
                    <a:gs pos="2917">
                      <a:schemeClr val="tx1"/>
                    </a:gs>
                    <a:gs pos="30000">
                      <a:schemeClr val="tx1"/>
                    </a:gs>
                  </a:gsLst>
                  <a:lin ang="5400000" scaled="0"/>
                </a:gradFill>
              </a:endParaRPr>
            </a:p>
          </p:txBody>
        </p:sp>
      </p:grpSp>
      <p:sp>
        <p:nvSpPr>
          <p:cNvPr id="2" name="Oval 1">
            <a:extLst>
              <a:ext uri="{FF2B5EF4-FFF2-40B4-BE49-F238E27FC236}">
                <a16:creationId xmlns:a16="http://schemas.microsoft.com/office/drawing/2014/main" id="{24D6F81A-0D65-495C-AF85-8CD465E62844}"/>
              </a:ext>
            </a:extLst>
          </p:cNvPr>
          <p:cNvSpPr/>
          <p:nvPr/>
        </p:nvSpPr>
        <p:spPr bwMode="auto">
          <a:xfrm>
            <a:off x="3699642" y="159231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3710153" y="2532991"/>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3699642" y="342900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3710152" y="43696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6211614" y="210469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6222125" y="294289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6222125" y="3791608"/>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4466898" y="1975944"/>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4466898" y="1975944"/>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4466898" y="1975944"/>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4477409" y="2488323"/>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4477409" y="2916619"/>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4477409" y="2916619"/>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4466898" y="3812628"/>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4466898" y="3326524"/>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4466898" y="2488323"/>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4477408" y="2488323"/>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4477408" y="3326524"/>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4477408" y="4175236"/>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6978870" y="2472558"/>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6989381" y="3326524"/>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6989381" y="4164725"/>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921082" cy="3996769"/>
            <a:chOff x="2607992" y="1430614"/>
            <a:chExt cx="921082"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B76529AB-A3ED-4FF3-8628-89240DF805E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sp>
        <p:nvSpPr>
          <p:cNvPr id="27" name="TextBox 26">
            <a:extLst>
              <a:ext uri="{FF2B5EF4-FFF2-40B4-BE49-F238E27FC236}">
                <a16:creationId xmlns:a16="http://schemas.microsoft.com/office/drawing/2014/main" id="{951797D0-DC57-446B-B25B-124BD2775A1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0.7</a:t>
            </a:r>
          </a:p>
        </p:txBody>
      </p:sp>
      <p:sp>
        <p:nvSpPr>
          <p:cNvPr id="28" name="TextBox 27">
            <a:extLst>
              <a:ext uri="{FF2B5EF4-FFF2-40B4-BE49-F238E27FC236}">
                <a16:creationId xmlns:a16="http://schemas.microsoft.com/office/drawing/2014/main" id="{BD1991DE-672C-4D50-B58D-459E2C8AC9C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sp>
        <p:nvSpPr>
          <p:cNvPr id="29" name="TextBox 28">
            <a:extLst>
              <a:ext uri="{FF2B5EF4-FFF2-40B4-BE49-F238E27FC236}">
                <a16:creationId xmlns:a16="http://schemas.microsoft.com/office/drawing/2014/main" id="{0892C7E9-41C0-4F29-BE84-3030F0221671}"/>
              </a:ext>
            </a:extLst>
          </p:cNvPr>
          <p:cNvSpPr txBox="1"/>
          <p:nvPr/>
        </p:nvSpPr>
        <p:spPr>
          <a:xfrm>
            <a:off x="8341825" y="3017562"/>
            <a:ext cx="3044103"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 [</a:t>
            </a:r>
            <a:r>
              <a:rPr lang="en-US" sz="3600" dirty="0">
                <a:gradFill>
                  <a:gsLst>
                    <a:gs pos="2917">
                      <a:schemeClr val="tx1"/>
                    </a:gs>
                    <a:gs pos="30000">
                      <a:schemeClr val="tx1"/>
                    </a:gs>
                  </a:gsLst>
                  <a:lin ang="5400000" scaled="0"/>
                </a:gradFill>
              </a:rPr>
              <a:t>0.2, 0.7, 0.1</a:t>
            </a:r>
            <a:r>
              <a:rPr lang="en-US" sz="4000" dirty="0">
                <a:gradFill>
                  <a:gsLst>
                    <a:gs pos="2917">
                      <a:schemeClr val="tx1"/>
                    </a:gs>
                    <a:gs pos="30000">
                      <a:schemeClr val="tx1"/>
                    </a:gs>
                  </a:gsLst>
                  <a:lin ang="5400000" scaled="0"/>
                </a:gradFill>
              </a:rPr>
              <a:t>]</a:t>
            </a:r>
            <a:endParaRPr lang="en-US" sz="3600" dirty="0">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DC89CA88-6ADD-4445-B270-595B20B937CD}"/>
              </a:ext>
            </a:extLst>
          </p:cNvPr>
          <p:cNvSpPr txBox="1"/>
          <p:nvPr/>
        </p:nvSpPr>
        <p:spPr>
          <a:xfrm>
            <a:off x="8823435" y="3660925"/>
            <a:ext cx="2551981" cy="615553"/>
          </a:xfrm>
          <a:prstGeom prst="rect">
            <a:avLst/>
          </a:prstGeom>
          <a:noFill/>
        </p:spPr>
        <p:txBody>
          <a:bodyPr wrap="none" lIns="0" tIns="0" rIns="0" bIns="0" rtlCol="0">
            <a:spAutoFit/>
          </a:bodyPr>
          <a:lstStyle/>
          <a:p>
            <a:pPr algn="l"/>
            <a:r>
              <a:rPr lang="en-US" sz="4000" dirty="0">
                <a:solidFill>
                  <a:schemeClr val="bg1">
                    <a:lumMod val="50000"/>
                  </a:schemeClr>
                </a:solidFill>
              </a:rPr>
              <a:t>[</a:t>
            </a:r>
            <a:r>
              <a:rPr lang="en-US" sz="3600" dirty="0">
                <a:solidFill>
                  <a:schemeClr val="bg1">
                    <a:lumMod val="50000"/>
                  </a:schemeClr>
                </a:solidFill>
              </a:rPr>
              <a:t>0.0, 1.0, 0.0</a:t>
            </a:r>
            <a:r>
              <a:rPr lang="en-US" sz="4000" dirty="0">
                <a:solidFill>
                  <a:schemeClr val="bg1">
                    <a:lumMod val="50000"/>
                  </a:schemeClr>
                </a:solidFill>
              </a:rPr>
              <a:t>]</a:t>
            </a:r>
            <a:endParaRPr lang="en-US" sz="3600" dirty="0">
              <a:solidFill>
                <a:schemeClr val="bg1">
                  <a:lumMod val="50000"/>
                </a:schemeClr>
              </a:solidFill>
            </a:endParaRPr>
          </a:p>
        </p:txBody>
      </p:sp>
      <p:sp>
        <p:nvSpPr>
          <p:cNvPr id="31" name="TextBox 30">
            <a:extLst>
              <a:ext uri="{FF2B5EF4-FFF2-40B4-BE49-F238E27FC236}">
                <a16:creationId xmlns:a16="http://schemas.microsoft.com/office/drawing/2014/main" id="{2F01D0BC-C34F-4C27-ADA7-1FE9D20C07EE}"/>
              </a:ext>
            </a:extLst>
          </p:cNvPr>
          <p:cNvSpPr txBox="1"/>
          <p:nvPr/>
        </p:nvSpPr>
        <p:spPr>
          <a:xfrm>
            <a:off x="7199587" y="4941410"/>
            <a:ext cx="440184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a:t>
            </a:r>
            <a:r>
              <a:rPr lang="el-GR" sz="3600" dirty="0">
                <a:gradFill>
                  <a:gsLst>
                    <a:gs pos="2917">
                      <a:schemeClr val="tx1"/>
                    </a:gs>
                    <a:gs pos="30000">
                      <a:schemeClr val="tx1"/>
                    </a:gs>
                  </a:gsLst>
                  <a:lin ang="5400000" scaled="0"/>
                </a:gradFill>
              </a:rPr>
              <a:t>μ</a:t>
            </a:r>
            <a:r>
              <a:rPr lang="en-US" sz="3600" dirty="0">
                <a:gradFill>
                  <a:gsLst>
                    <a:gs pos="2917">
                      <a:schemeClr val="tx1"/>
                    </a:gs>
                    <a:gs pos="30000">
                      <a:schemeClr val="tx1"/>
                    </a:gs>
                  </a:gsLst>
                  <a:lin ang="5400000" scaled="0"/>
                </a:gradFill>
              </a:rPr>
              <a:t>(0.2, 0.3, 0.1)</a:t>
            </a:r>
            <a:r>
              <a:rPr lang="en-US" sz="3600" baseline="30000" dirty="0">
                <a:gradFill>
                  <a:gsLst>
                    <a:gs pos="2917">
                      <a:schemeClr val="tx1"/>
                    </a:gs>
                    <a:gs pos="30000">
                      <a:schemeClr val="tx1"/>
                    </a:gs>
                  </a:gsLst>
                  <a:lin ang="5400000" scaled="0"/>
                </a:gradFill>
              </a:rPr>
              <a:t>2</a:t>
            </a:r>
          </a:p>
        </p:txBody>
      </p:sp>
      <p:sp>
        <p:nvSpPr>
          <p:cNvPr id="32" name="TextBox 31">
            <a:extLst>
              <a:ext uri="{FF2B5EF4-FFF2-40B4-BE49-F238E27FC236}">
                <a16:creationId xmlns:a16="http://schemas.microsoft.com/office/drawing/2014/main" id="{223C098E-AE2B-4BF7-A1F9-D239CB32C76E}"/>
              </a:ext>
            </a:extLst>
          </p:cNvPr>
          <p:cNvSpPr txBox="1"/>
          <p:nvPr/>
        </p:nvSpPr>
        <p:spPr>
          <a:xfrm>
            <a:off x="7199587" y="4948544"/>
            <a:ext cx="2293898"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0.04</a:t>
            </a:r>
            <a:endParaRPr lang="en-US" sz="3600" baseline="30000" dirty="0">
              <a:gradFill>
                <a:gsLst>
                  <a:gs pos="2917">
                    <a:schemeClr val="tx1"/>
                  </a:gs>
                  <a:gs pos="30000">
                    <a:schemeClr val="tx1"/>
                  </a:gs>
                </a:gsLst>
                <a:lin ang="5400000" scaled="0"/>
              </a:gradFill>
            </a:endParaRPr>
          </a:p>
        </p:txBody>
      </p:sp>
      <p:grpSp>
        <p:nvGrpSpPr>
          <p:cNvPr id="8" name="Group 7">
            <a:extLst>
              <a:ext uri="{FF2B5EF4-FFF2-40B4-BE49-F238E27FC236}">
                <a16:creationId xmlns:a16="http://schemas.microsoft.com/office/drawing/2014/main" id="{D3C7A33D-FABA-40DE-9B49-9C8B338369E6}"/>
              </a:ext>
            </a:extLst>
          </p:cNvPr>
          <p:cNvGrpSpPr/>
          <p:nvPr/>
        </p:nvGrpSpPr>
        <p:grpSpPr>
          <a:xfrm>
            <a:off x="3710098" y="1868222"/>
            <a:ext cx="3289861" cy="2953407"/>
            <a:chOff x="3710098" y="1868222"/>
            <a:chExt cx="3289861" cy="2953407"/>
          </a:xfrm>
        </p:grpSpPr>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grpSp>
        <p:nvGrpSpPr>
          <p:cNvPr id="42" name="Group 41">
            <a:extLst>
              <a:ext uri="{FF2B5EF4-FFF2-40B4-BE49-F238E27FC236}">
                <a16:creationId xmlns:a16="http://schemas.microsoft.com/office/drawing/2014/main" id="{77DDACFD-EEE1-462E-B0D0-1FA7DB5F17D5}"/>
              </a:ext>
            </a:extLst>
          </p:cNvPr>
          <p:cNvGrpSpPr/>
          <p:nvPr/>
        </p:nvGrpSpPr>
        <p:grpSpPr>
          <a:xfrm>
            <a:off x="3710098" y="1871939"/>
            <a:ext cx="3289861" cy="2953407"/>
            <a:chOff x="3710098" y="1868222"/>
            <a:chExt cx="3289861" cy="2953407"/>
          </a:xfrm>
        </p:grpSpPr>
        <p:sp>
          <p:nvSpPr>
            <p:cNvPr id="43" name="TextBox 42">
              <a:extLst>
                <a:ext uri="{FF2B5EF4-FFF2-40B4-BE49-F238E27FC236}">
                  <a16:creationId xmlns:a16="http://schemas.microsoft.com/office/drawing/2014/main" id="{BF767DB9-607A-4FE4-BF5E-7027D4BE473D}"/>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4" name="TextBox 43">
              <a:extLst>
                <a:ext uri="{FF2B5EF4-FFF2-40B4-BE49-F238E27FC236}">
                  <a16:creationId xmlns:a16="http://schemas.microsoft.com/office/drawing/2014/main" id="{CFA26381-8325-45C1-8D93-7FA86566661A}"/>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5" name="TextBox 44">
              <a:extLst>
                <a:ext uri="{FF2B5EF4-FFF2-40B4-BE49-F238E27FC236}">
                  <a16:creationId xmlns:a16="http://schemas.microsoft.com/office/drawing/2014/main" id="{1AB7C208-838A-4BFC-94B3-88AD601990E3}"/>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6" name="TextBox 45">
              <a:extLst>
                <a:ext uri="{FF2B5EF4-FFF2-40B4-BE49-F238E27FC236}">
                  <a16:creationId xmlns:a16="http://schemas.microsoft.com/office/drawing/2014/main" id="{52822351-4C1F-4A38-AA38-79AC965C3E90}"/>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7" name="TextBox 46">
              <a:extLst>
                <a:ext uri="{FF2B5EF4-FFF2-40B4-BE49-F238E27FC236}">
                  <a16:creationId xmlns:a16="http://schemas.microsoft.com/office/drawing/2014/main" id="{F63B8E27-3B6C-4B6F-9371-B215ACE9C48D}"/>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8" name="TextBox 47">
              <a:extLst>
                <a:ext uri="{FF2B5EF4-FFF2-40B4-BE49-F238E27FC236}">
                  <a16:creationId xmlns:a16="http://schemas.microsoft.com/office/drawing/2014/main" id="{07152785-B0D9-4505-A341-5E9A916F46FE}"/>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9" name="TextBox 48">
              <a:extLst>
                <a:ext uri="{FF2B5EF4-FFF2-40B4-BE49-F238E27FC236}">
                  <a16:creationId xmlns:a16="http://schemas.microsoft.com/office/drawing/2014/main" id="{9DEEBC32-1509-4C81-823E-593D96D64084}"/>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sp>
        <p:nvSpPr>
          <p:cNvPr id="56" name="TextBox 55">
            <a:extLst>
              <a:ext uri="{FF2B5EF4-FFF2-40B4-BE49-F238E27FC236}">
                <a16:creationId xmlns:a16="http://schemas.microsoft.com/office/drawing/2014/main" id="{4E1D5380-B226-4936-BC3A-E2FE5DAB2A28}"/>
              </a:ext>
            </a:extLst>
          </p:cNvPr>
          <p:cNvSpPr txBox="1"/>
          <p:nvPr/>
        </p:nvSpPr>
        <p:spPr>
          <a:xfrm>
            <a:off x="4409825" y="601979"/>
            <a:ext cx="4749415" cy="738664"/>
          </a:xfrm>
          <a:prstGeom prst="rect">
            <a:avLst/>
          </a:prstGeom>
          <a:noFill/>
        </p:spPr>
        <p:txBody>
          <a:bodyPr wrap="square" lIns="0" tIns="0" rIns="0" bIns="0" rtlCol="0">
            <a:spAutoFit/>
          </a:bodyPr>
          <a:lstStyle/>
          <a:p>
            <a:pPr algn="l"/>
            <a:r>
              <a:rPr lang="en-US" sz="4800" dirty="0">
                <a:gradFill>
                  <a:gsLst>
                    <a:gs pos="2917">
                      <a:schemeClr val="tx1"/>
                    </a:gs>
                    <a:gs pos="30000">
                      <a:schemeClr val="tx1"/>
                    </a:gs>
                  </a:gsLst>
                  <a:lin ang="5400000" scaled="0"/>
                </a:gradFill>
              </a:rPr>
              <a:t>Backpropagation</a:t>
            </a:r>
          </a:p>
        </p:txBody>
      </p:sp>
    </p:spTree>
    <p:extLst>
      <p:ext uri="{BB962C8B-B14F-4D97-AF65-F5344CB8AC3E}">
        <p14:creationId xmlns:p14="http://schemas.microsoft.com/office/powerpoint/2010/main" val="380904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1"/>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P spid="29" grpId="0"/>
      <p:bldP spid="31" grpId="0"/>
      <p:bldP spid="31" grpId="1"/>
      <p:bldP spid="32" grpId="0"/>
      <p:bldP spid="56" grpId="0"/>
    </p:bldLst>
  </p:timing>
</p:sld>
</file>

<file path=ppt/theme/theme1.xml><?xml version="1.0" encoding="utf-8"?>
<a:theme xmlns:a="http://schemas.openxmlformats.org/drawingml/2006/main" name="5-50225 Digital Transformation Acadmey 2018">
  <a:themeElements>
    <a:clrScheme name="Custom 6">
      <a:dk1>
        <a:srgbClr val="0D0D0D"/>
      </a:dk1>
      <a:lt1>
        <a:srgbClr val="FFFFFF"/>
      </a:lt1>
      <a:dk2>
        <a:srgbClr val="002050"/>
      </a:dk2>
      <a:lt2>
        <a:srgbClr val="E6E6E6"/>
      </a:lt2>
      <a:accent1>
        <a:srgbClr val="0078D4"/>
      </a:accent1>
      <a:accent2>
        <a:srgbClr val="00BCF2"/>
      </a:accent2>
      <a:accent3>
        <a:srgbClr val="494949"/>
      </a:accent3>
      <a:accent4>
        <a:srgbClr val="737373"/>
      </a:accent4>
      <a:accent5>
        <a:srgbClr val="5C2D91"/>
      </a:accent5>
      <a:accent6>
        <a:srgbClr val="BAD80A"/>
      </a:accent6>
      <a:hlink>
        <a:srgbClr val="0078D4"/>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gital Transformation Academy 2018_v04.potx" id="{ACED65A4-E8B6-4CA2-9CF8-B5D32F1EFCD4}" vid="{8EF1186B-2D64-422F-806C-99950B8773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ace33b6-a1fb-4f7b-8df0-27ef382d9c21">
      <UserInfo>
        <DisplayName>Anna Stamatelatos</DisplayName>
        <AccountId>19</AccountId>
        <AccountType/>
      </UserInfo>
      <UserInfo>
        <DisplayName>Srikanth Matcha</DisplayName>
        <AccountId>21</AccountId>
        <AccountType/>
      </UserInfo>
    </SharedWithUsers>
    <MediaServiceKeyPoints xmlns="53be0f66-df27-452a-9236-81e2d16c6d0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BF3929F56BB64AA2EAB231979A75EE" ma:contentTypeVersion="7" ma:contentTypeDescription="Create a new document." ma:contentTypeScope="" ma:versionID="5994faebb99d07b8f0f155d42049474f">
  <xsd:schema xmlns:xsd="http://www.w3.org/2001/XMLSchema" xmlns:xs="http://www.w3.org/2001/XMLSchema" xmlns:p="http://schemas.microsoft.com/office/2006/metadata/properties" xmlns:ns2="53be0f66-df27-452a-9236-81e2d16c6d0e" xmlns:ns3="8ace33b6-a1fb-4f7b-8df0-27ef382d9c21" targetNamespace="http://schemas.microsoft.com/office/2006/metadata/properties" ma:root="true" ma:fieldsID="a7b6e1808826a77d75f1f0a81e77e6a4" ns2:_="" ns3:_="">
    <xsd:import namespace="53be0f66-df27-452a-9236-81e2d16c6d0e"/>
    <xsd:import namespace="8ace33b6-a1fb-4f7b-8df0-27ef382d9c2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be0f66-df27-452a-9236-81e2d16c6d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ce33b6-a1fb-4f7b-8df0-27ef382d9c2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5D4BE9-0438-4EF9-9E00-2130CDF23A8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8ace33b6-a1fb-4f7b-8df0-27ef382d9c21"/>
    <ds:schemaRef ds:uri="53be0f66-df27-452a-9236-81e2d16c6d0e"/>
    <ds:schemaRef ds:uri="http://www.w3.org/XML/1998/namespace"/>
  </ds:schemaRefs>
</ds:datastoreItem>
</file>

<file path=customXml/itemProps2.xml><?xml version="1.0" encoding="utf-8"?>
<ds:datastoreItem xmlns:ds="http://schemas.openxmlformats.org/officeDocument/2006/customXml" ds:itemID="{70DF88E6-4A7F-4DD6-8978-74AC2480F82B}">
  <ds:schemaRefs>
    <ds:schemaRef ds:uri="http://schemas.microsoft.com/sharepoint/v3/contenttype/forms"/>
  </ds:schemaRefs>
</ds:datastoreItem>
</file>

<file path=customXml/itemProps3.xml><?xml version="1.0" encoding="utf-8"?>
<ds:datastoreItem xmlns:ds="http://schemas.openxmlformats.org/officeDocument/2006/customXml" ds:itemID="{CC03FF8D-BF17-4A8F-A2F4-06CE06AEA2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be0f66-df27-452a-9236-81e2d16c6d0e"/>
    <ds:schemaRef ds:uri="8ace33b6-a1fb-4f7b-8df0-27ef382d9c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2028</TotalTime>
  <Words>1062</Words>
  <Application>Microsoft Office PowerPoint</Application>
  <PresentationFormat>Widescreen</PresentationFormat>
  <Paragraphs>563</Paragraphs>
  <Slides>18</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Bell MT</vt:lpstr>
      <vt:lpstr>Calibri</vt:lpstr>
      <vt:lpstr>Calibri Light</vt:lpstr>
      <vt:lpstr>Cambria Math</vt:lpstr>
      <vt:lpstr>Consolas</vt:lpstr>
      <vt:lpstr>Courier New</vt:lpstr>
      <vt:lpstr>Segoe UI</vt:lpstr>
      <vt:lpstr>Segoe UI Light</vt:lpstr>
      <vt:lpstr>Segoe UI Semibold</vt:lpstr>
      <vt:lpstr>Segoe UI Semilight</vt:lpstr>
      <vt:lpstr>Wingdings</vt:lpstr>
      <vt:lpstr>5-50225 Digital Transformation Acadmey 2018</vt:lpstr>
      <vt:lpstr>PowerPoint Presentation</vt:lpstr>
      <vt:lpstr>Session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Image Classification with Deep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Southwest Region Intelligent Cloud FY19 Planning  July 10, 2018</dc:title>
  <dc:creator>Logan Little (Razor Consulting Solutions Inc)</dc:creator>
  <cp:lastModifiedBy>Graeme Malcolm</cp:lastModifiedBy>
  <cp:revision>42</cp:revision>
  <dcterms:modified xsi:type="dcterms:W3CDTF">2019-02-07T19:18:08Z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bisankar@microsoft.com</vt:lpwstr>
  </property>
  <property fmtid="{D5CDD505-2E9C-101B-9397-08002B2CF9AE}" pid="5" name="MSIP_Label_f42aa342-8706-4288-bd11-ebb85995028c_SetDate">
    <vt:lpwstr>2018-06-18T22:22:35.9281620Z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0x010100E6BF3929F56BB64AA2EAB231979A75EE</vt:lpwstr>
  </property>
  <property fmtid="{D5CDD505-2E9C-101B-9397-08002B2CF9AE}" pid="11" name="AuthorIds_UIVersion_1536">
    <vt:lpwstr>6</vt:lpwstr>
  </property>
</Properties>
</file>